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30"/>
  </p:notesMasterIdLst>
  <p:sldIdLst>
    <p:sldId id="256" r:id="rId5"/>
    <p:sldId id="263" r:id="rId6"/>
    <p:sldId id="264" r:id="rId7"/>
    <p:sldId id="292" r:id="rId8"/>
    <p:sldId id="266" r:id="rId9"/>
    <p:sldId id="265" r:id="rId10"/>
    <p:sldId id="267" r:id="rId11"/>
    <p:sldId id="258" r:id="rId12"/>
    <p:sldId id="259" r:id="rId13"/>
    <p:sldId id="261" r:id="rId14"/>
    <p:sldId id="262" r:id="rId15"/>
    <p:sldId id="260" r:id="rId16"/>
    <p:sldId id="278" r:id="rId17"/>
    <p:sldId id="279" r:id="rId18"/>
    <p:sldId id="277" r:id="rId19"/>
    <p:sldId id="280" r:id="rId20"/>
    <p:sldId id="281" r:id="rId21"/>
    <p:sldId id="282" r:id="rId22"/>
    <p:sldId id="284" r:id="rId23"/>
    <p:sldId id="283" r:id="rId24"/>
    <p:sldId id="289" r:id="rId25"/>
    <p:sldId id="286" r:id="rId26"/>
    <p:sldId id="268" r:id="rId27"/>
    <p:sldId id="291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49172-7655-4644-B91D-CA794A05C648}" v="424" dt="2022-10-01T02:25:24.928"/>
    <p1510:client id="{10D952DC-9822-4B67-AD79-7606791DB4F4}" v="20" dt="2022-09-28T04:19:27.267"/>
    <p1510:client id="{16A78320-CCFE-4FFE-862E-171A41DF48DF}" v="289" dt="2022-09-28T00:54:19.170"/>
    <p1510:client id="{27878789-057C-4D8E-AB2A-480679423AD8}" v="6" dt="2022-09-28T04:23:10.389"/>
    <p1510:client id="{72BD1E4B-7CC8-4436-AAAA-52F91E992C8A}" v="189" dt="2022-09-28T04:41:38.891"/>
    <p1510:client id="{9174E6D5-E707-457E-A557-7A14BCDC59EE}" v="105" dt="2022-10-01T02:04:01.006"/>
    <p1510:client id="{C43548F5-9605-4F69-BA44-4114B80C2A38}" v="24" dt="2022-09-28T01:54:31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i,Usha R" userId="acf6a215-17f6-4371-bfde-623ac93bb2f4" providerId="ADAL" clId="{C43548F5-9605-4F69-BA44-4114B80C2A38}"/>
    <pc:docChg chg="undo custSel addSld delSld modSld sldOrd">
      <pc:chgData name="Pati,Usha R" userId="acf6a215-17f6-4371-bfde-623ac93bb2f4" providerId="ADAL" clId="{C43548F5-9605-4F69-BA44-4114B80C2A38}" dt="2022-09-28T02:01:19.365" v="328" actId="1076"/>
      <pc:docMkLst>
        <pc:docMk/>
      </pc:docMkLst>
      <pc:sldChg chg="addSp modSp mod">
        <pc:chgData name="Pati,Usha R" userId="acf6a215-17f6-4371-bfde-623ac93bb2f4" providerId="ADAL" clId="{C43548F5-9605-4F69-BA44-4114B80C2A38}" dt="2022-09-28T01:39:21.628" v="251"/>
        <pc:sldMkLst>
          <pc:docMk/>
          <pc:sldMk cId="1662590474" sldId="256"/>
        </pc:sldMkLst>
        <pc:spChg chg="mod">
          <ac:chgData name="Pati,Usha R" userId="acf6a215-17f6-4371-bfde-623ac93bb2f4" providerId="ADAL" clId="{C43548F5-9605-4F69-BA44-4114B80C2A38}" dt="2022-09-28T01:32:34.400" v="224" actId="20577"/>
          <ac:spMkLst>
            <pc:docMk/>
            <pc:sldMk cId="1662590474" sldId="256"/>
            <ac:spMk id="3" creationId="{96789B10-8436-DEBF-76A9-C7E41F9BB30C}"/>
          </ac:spMkLst>
        </pc:spChg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1662590474" sldId="256"/>
            <ac:spMk id="5" creationId="{0E42CFBF-7C42-B56C-496F-333D7856C69F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2658136540" sldId="258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2658136540" sldId="258"/>
            <ac:spMk id="6" creationId="{44DE1BA6-CC49-CB3C-F87C-0795E58AF2D6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3073108003" sldId="259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3073108003" sldId="259"/>
            <ac:spMk id="4" creationId="{78CAFD65-A320-A4D2-C382-D8326862D72C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3855226983" sldId="260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3855226983" sldId="260"/>
            <ac:spMk id="10" creationId="{93EA0E08-6FAF-296B-C971-FBDF07CCEDC9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2238833240" sldId="261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2238833240" sldId="261"/>
            <ac:spMk id="5" creationId="{4F416FE9-6919-CD37-5911-ED378FFABB61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3039535238" sldId="262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3039535238" sldId="262"/>
            <ac:spMk id="5" creationId="{16E210B0-B8D7-A69C-039B-44D48735710A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2448111906" sldId="263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2448111906" sldId="263"/>
            <ac:spMk id="44" creationId="{0443F8AA-08EF-57FF-BDF5-78249C31E708}"/>
          </ac:spMkLst>
        </pc:spChg>
      </pc:sldChg>
      <pc:sldChg chg="addSp ord">
        <pc:chgData name="Pati,Usha R" userId="acf6a215-17f6-4371-bfde-623ac93bb2f4" providerId="ADAL" clId="{C43548F5-9605-4F69-BA44-4114B80C2A38}" dt="2022-09-28T01:47:46.738" v="310"/>
        <pc:sldMkLst>
          <pc:docMk/>
          <pc:sldMk cId="3212960512" sldId="264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3212960512" sldId="264"/>
            <ac:spMk id="5" creationId="{18DC2D1D-663C-8574-DB6E-98D119EBE948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2858037690" sldId="265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2858037690" sldId="265"/>
            <ac:spMk id="5" creationId="{33792FCF-3B46-53A6-51D7-A75414FF76B1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792342606" sldId="266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792342606" sldId="266"/>
            <ac:spMk id="59" creationId="{F93C8547-1765-F03C-9278-3C18F48E92E0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2058588510" sldId="267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2058588510" sldId="267"/>
            <ac:spMk id="5" creationId="{CCE7CAA9-53AA-6464-CFDF-E353A586BAB1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150445029" sldId="268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150445029" sldId="268"/>
            <ac:spMk id="4" creationId="{74244980-4552-A24E-CBDA-A0F94AC6C835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2995164025" sldId="277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2995164025" sldId="277"/>
            <ac:spMk id="55" creationId="{24E27803-8F0F-83A9-8819-407A75FC4822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527373808" sldId="278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527373808" sldId="278"/>
            <ac:spMk id="5" creationId="{3228A37A-7950-A6EA-EDDE-D87D97A3AA00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2098671523" sldId="279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2098671523" sldId="279"/>
            <ac:spMk id="6" creationId="{6CD2D317-F883-BAB9-E049-45AAE7DAA495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1321435214" sldId="280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1321435214" sldId="280"/>
            <ac:spMk id="5" creationId="{0C764B39-B121-D6B7-376A-A562C1D4DECD}"/>
          </ac:spMkLst>
        </pc:spChg>
      </pc:sldChg>
      <pc:sldChg chg="addSp delSp modSp mod setBg">
        <pc:chgData name="Pati,Usha R" userId="acf6a215-17f6-4371-bfde-623ac93bb2f4" providerId="ADAL" clId="{C43548F5-9605-4F69-BA44-4114B80C2A38}" dt="2022-09-28T01:41:44.370" v="294" actId="27636"/>
        <pc:sldMkLst>
          <pc:docMk/>
          <pc:sldMk cId="3387934352" sldId="281"/>
        </pc:sldMkLst>
        <pc:spChg chg="mod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2" creationId="{B0C06627-B5D2-6CD8-4E7C-91868E5A1315}"/>
          </ac:spMkLst>
        </pc:spChg>
        <pc:spChg chg="mod ord">
          <ac:chgData name="Pati,Usha R" userId="acf6a215-17f6-4371-bfde-623ac93bb2f4" providerId="ADAL" clId="{C43548F5-9605-4F69-BA44-4114B80C2A38}" dt="2022-09-28T01:41:44.370" v="294" actId="27636"/>
          <ac:spMkLst>
            <pc:docMk/>
            <pc:sldMk cId="3387934352" sldId="281"/>
            <ac:spMk id="3" creationId="{02605320-0C91-9694-D9EC-6DC9D22BEC0A}"/>
          </ac:spMkLst>
        </pc:spChg>
        <pc:spChg chg="add del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5" creationId="{74CD14DB-BB81-479F-A1FC-1C75640E9F84}"/>
          </ac:spMkLst>
        </pc:spChg>
        <pc:spChg chg="add del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6" creationId="{C943A91B-7CA7-4592-A975-73B1BF8C4C74}"/>
          </ac:spMkLst>
        </pc:spChg>
        <pc:spChg chg="add del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7" creationId="{EC471314-E46A-414B-8D91-74880E84F187}"/>
          </ac:spMkLst>
        </pc:spChg>
        <pc:spChg chg="add mod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8" creationId="{5C1CD3BD-DF4D-0946-D725-7CC2E3F59EA5}"/>
          </ac:spMkLst>
        </pc:spChg>
        <pc:spChg chg="add del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9" creationId="{6A681326-1C9D-44A3-A627-3871BDAE4127}"/>
          </ac:spMkLst>
        </pc:spChg>
        <pc:spChg chg="add del mod">
          <ac:chgData name="Pati,Usha R" userId="acf6a215-17f6-4371-bfde-623ac93bb2f4" providerId="ADAL" clId="{C43548F5-9605-4F69-BA44-4114B80C2A38}" dt="2022-09-28T01:41:15.922" v="287"/>
          <ac:spMkLst>
            <pc:docMk/>
            <pc:sldMk cId="3387934352" sldId="281"/>
            <ac:spMk id="10" creationId="{BE4FCCD7-1EE2-371F-6283-EBF8663537BC}"/>
          </ac:spMkLst>
        </pc:spChg>
        <pc:spChg chg="add del">
          <ac:chgData name="Pati,Usha R" userId="acf6a215-17f6-4371-bfde-623ac93bb2f4" providerId="ADAL" clId="{C43548F5-9605-4F69-BA44-4114B80C2A38}" dt="2022-09-28T01:37:30.519" v="236" actId="26606"/>
          <ac:spMkLst>
            <pc:docMk/>
            <pc:sldMk cId="3387934352" sldId="281"/>
            <ac:spMk id="11" creationId="{052BEFF1-896C-45B1-B02C-96A6A1BC389A}"/>
          </ac:spMkLst>
        </pc:spChg>
        <pc:spChg chg="add mod">
          <ac:chgData name="Pati,Usha R" userId="acf6a215-17f6-4371-bfde-623ac93bb2f4" providerId="ADAL" clId="{C43548F5-9605-4F69-BA44-4114B80C2A38}" dt="2022-09-28T01:41:30.290" v="290" actId="1076"/>
          <ac:spMkLst>
            <pc:docMk/>
            <pc:sldMk cId="3387934352" sldId="281"/>
            <ac:spMk id="12" creationId="{F132072F-0FF4-3338-D2AD-48B586BEFAE7}"/>
          </ac:spMkLst>
        </pc:spChg>
        <pc:spChg chg="add del">
          <ac:chgData name="Pati,Usha R" userId="acf6a215-17f6-4371-bfde-623ac93bb2f4" providerId="ADAL" clId="{C43548F5-9605-4F69-BA44-4114B80C2A38}" dt="2022-09-28T01:37:30.519" v="236" actId="26606"/>
          <ac:spMkLst>
            <pc:docMk/>
            <pc:sldMk cId="3387934352" sldId="281"/>
            <ac:spMk id="16" creationId="{BB237A14-61B1-4C00-A670-5D8D68A8668E}"/>
          </ac:spMkLst>
        </pc:spChg>
        <pc:spChg chg="add del">
          <ac:chgData name="Pati,Usha R" userId="acf6a215-17f6-4371-bfde-623ac93bb2f4" providerId="ADAL" clId="{C43548F5-9605-4F69-BA44-4114B80C2A38}" dt="2022-09-28T01:37:30.519" v="236" actId="26606"/>
          <ac:spMkLst>
            <pc:docMk/>
            <pc:sldMk cId="3387934352" sldId="281"/>
            <ac:spMk id="18" creationId="{8598F259-6F54-47A3-8D13-1603D786A328}"/>
          </ac:spMkLst>
        </pc:spChg>
        <pc:spChg chg="add del">
          <ac:chgData name="Pati,Usha R" userId="acf6a215-17f6-4371-bfde-623ac93bb2f4" providerId="ADAL" clId="{C43548F5-9605-4F69-BA44-4114B80C2A38}" dt="2022-09-28T01:37:30.519" v="236" actId="26606"/>
          <ac:spMkLst>
            <pc:docMk/>
            <pc:sldMk cId="3387934352" sldId="281"/>
            <ac:spMk id="20" creationId="{0BA768A8-4FED-4ED8-9E46-6BE72188ECD2}"/>
          </ac:spMkLst>
        </pc:spChg>
        <pc:spChg chg="add del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22" creationId="{052BEFF1-896C-45B1-B02C-96A6A1BC389A}"/>
          </ac:spMkLst>
        </pc:spChg>
        <pc:spChg chg="add del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23" creationId="{BB237A14-61B1-4C00-A670-5D8D68A8668E}"/>
          </ac:spMkLst>
        </pc:spChg>
        <pc:spChg chg="add del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24" creationId="{8598F259-6F54-47A3-8D13-1603D786A328}"/>
          </ac:spMkLst>
        </pc:spChg>
        <pc:spChg chg="add del">
          <ac:chgData name="Pati,Usha R" userId="acf6a215-17f6-4371-bfde-623ac93bb2f4" providerId="ADAL" clId="{C43548F5-9605-4F69-BA44-4114B80C2A38}" dt="2022-09-28T01:39:22.685" v="253" actId="26606"/>
          <ac:spMkLst>
            <pc:docMk/>
            <pc:sldMk cId="3387934352" sldId="281"/>
            <ac:spMk id="25" creationId="{0BA768A8-4FED-4ED8-9E46-6BE72188ECD2}"/>
          </ac:spMkLst>
        </pc:spChg>
      </pc:sldChg>
      <pc:sldChg chg="addSp modSp mod">
        <pc:chgData name="Pati,Usha R" userId="acf6a215-17f6-4371-bfde-623ac93bb2f4" providerId="ADAL" clId="{C43548F5-9605-4F69-BA44-4114B80C2A38}" dt="2022-09-28T02:01:19.365" v="328" actId="1076"/>
        <pc:sldMkLst>
          <pc:docMk/>
          <pc:sldMk cId="4047247677" sldId="282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4047247677" sldId="282"/>
            <ac:spMk id="3" creationId="{EF89806F-4D0F-ED4E-5D73-24500CF24EE7}"/>
          </ac:spMkLst>
        </pc:spChg>
        <pc:spChg chg="mod">
          <ac:chgData name="Pati,Usha R" userId="acf6a215-17f6-4371-bfde-623ac93bb2f4" providerId="ADAL" clId="{C43548F5-9605-4F69-BA44-4114B80C2A38}" dt="2022-09-28T02:01:19.365" v="328" actId="1076"/>
          <ac:spMkLst>
            <pc:docMk/>
            <pc:sldMk cId="4047247677" sldId="282"/>
            <ac:spMk id="17" creationId="{F055DC73-7243-15EA-F8AF-EF31BD116C34}"/>
          </ac:spMkLst>
        </pc:spChg>
        <pc:picChg chg="mod">
          <ac:chgData name="Pati,Usha R" userId="acf6a215-17f6-4371-bfde-623ac93bb2f4" providerId="ADAL" clId="{C43548F5-9605-4F69-BA44-4114B80C2A38}" dt="2022-09-28T02:01:07.988" v="327" actId="1076"/>
          <ac:picMkLst>
            <pc:docMk/>
            <pc:sldMk cId="4047247677" sldId="282"/>
            <ac:picMk id="16" creationId="{B6A975C2-3D20-AFF1-886F-E50283772AA5}"/>
          </ac:picMkLst>
        </pc:picChg>
      </pc:sldChg>
      <pc:sldChg chg="addSp modSp mod">
        <pc:chgData name="Pati,Usha R" userId="acf6a215-17f6-4371-bfde-623ac93bb2f4" providerId="ADAL" clId="{C43548F5-9605-4F69-BA44-4114B80C2A38}" dt="2022-09-28T01:53:17.573" v="326" actId="113"/>
        <pc:sldMkLst>
          <pc:docMk/>
          <pc:sldMk cId="4272355774" sldId="283"/>
        </pc:sldMkLst>
        <pc:spChg chg="mod">
          <ac:chgData name="Pati,Usha R" userId="acf6a215-17f6-4371-bfde-623ac93bb2f4" providerId="ADAL" clId="{C43548F5-9605-4F69-BA44-4114B80C2A38}" dt="2022-09-28T01:53:17.573" v="326" actId="113"/>
          <ac:spMkLst>
            <pc:docMk/>
            <pc:sldMk cId="4272355774" sldId="283"/>
            <ac:spMk id="3" creationId="{786EACE9-7897-18F5-EACE-E4D443308363}"/>
          </ac:spMkLst>
        </pc:spChg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4272355774" sldId="283"/>
            <ac:spMk id="5" creationId="{84CC0436-3D73-026F-1889-EC797EFAE663}"/>
          </ac:spMkLst>
        </pc:spChg>
      </pc:sldChg>
      <pc:sldChg chg="addSp">
        <pc:chgData name="Pati,Usha R" userId="acf6a215-17f6-4371-bfde-623ac93bb2f4" providerId="ADAL" clId="{C43548F5-9605-4F69-BA44-4114B80C2A38}" dt="2022-09-28T01:39:21.628" v="251"/>
        <pc:sldMkLst>
          <pc:docMk/>
          <pc:sldMk cId="3584590584" sldId="284"/>
        </pc:sldMkLst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3584590584" sldId="284"/>
            <ac:spMk id="5" creationId="{0149BD6A-6C28-BDD0-0AD8-5687AEC2438E}"/>
          </ac:spMkLst>
        </pc:spChg>
      </pc:sldChg>
      <pc:sldChg chg="addSp delSp modSp mod">
        <pc:chgData name="Pati,Usha R" userId="acf6a215-17f6-4371-bfde-623ac93bb2f4" providerId="ADAL" clId="{C43548F5-9605-4F69-BA44-4114B80C2A38}" dt="2022-09-28T01:39:21.628" v="251"/>
        <pc:sldMkLst>
          <pc:docMk/>
          <pc:sldMk cId="3693261997" sldId="286"/>
        </pc:sldMkLst>
        <pc:spChg chg="del">
          <ac:chgData name="Pati,Usha R" userId="acf6a215-17f6-4371-bfde-623ac93bb2f4" providerId="ADAL" clId="{C43548F5-9605-4F69-BA44-4114B80C2A38}" dt="2022-09-28T01:05:59.546" v="66" actId="478"/>
          <ac:spMkLst>
            <pc:docMk/>
            <pc:sldMk cId="3693261997" sldId="286"/>
            <ac:spMk id="2" creationId="{AE21A64D-A624-04FA-26C5-65CDC9AC40D6}"/>
          </ac:spMkLst>
        </pc:spChg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3693261997" sldId="286"/>
            <ac:spMk id="4" creationId="{8EA2075D-8EB7-2308-028C-F45BFB7C02A8}"/>
          </ac:spMkLst>
        </pc:spChg>
        <pc:spChg chg="add mod">
          <ac:chgData name="Pati,Usha R" userId="acf6a215-17f6-4371-bfde-623ac93bb2f4" providerId="ADAL" clId="{C43548F5-9605-4F69-BA44-4114B80C2A38}" dt="2022-09-28T01:21:51.474" v="178" actId="14100"/>
          <ac:spMkLst>
            <pc:docMk/>
            <pc:sldMk cId="3693261997" sldId="286"/>
            <ac:spMk id="10" creationId="{614A7CF6-2266-FB5C-6AEB-20D501C011E4}"/>
          </ac:spMkLst>
        </pc:spChg>
        <pc:spChg chg="add mod">
          <ac:chgData name="Pati,Usha R" userId="acf6a215-17f6-4371-bfde-623ac93bb2f4" providerId="ADAL" clId="{C43548F5-9605-4F69-BA44-4114B80C2A38}" dt="2022-09-28T01:20:34.414" v="155" actId="14100"/>
          <ac:spMkLst>
            <pc:docMk/>
            <pc:sldMk cId="3693261997" sldId="286"/>
            <ac:spMk id="11" creationId="{66A08BEC-A9E2-EF2E-F3F2-58E72192107F}"/>
          </ac:spMkLst>
        </pc:spChg>
        <pc:spChg chg="del mod">
          <ac:chgData name="Pati,Usha R" userId="acf6a215-17f6-4371-bfde-623ac93bb2f4" providerId="ADAL" clId="{C43548F5-9605-4F69-BA44-4114B80C2A38}" dt="2022-09-28T01:05:59.546" v="66" actId="478"/>
          <ac:spMkLst>
            <pc:docMk/>
            <pc:sldMk cId="3693261997" sldId="286"/>
            <ac:spMk id="132" creationId="{8C8FC40A-4515-6558-B074-EACEDC220D20}"/>
          </ac:spMkLst>
        </pc:spChg>
        <pc:spChg chg="del">
          <ac:chgData name="Pati,Usha R" userId="acf6a215-17f6-4371-bfde-623ac93bb2f4" providerId="ADAL" clId="{C43548F5-9605-4F69-BA44-4114B80C2A38}" dt="2022-09-28T01:06:03.299" v="67" actId="478"/>
          <ac:spMkLst>
            <pc:docMk/>
            <pc:sldMk cId="3693261997" sldId="286"/>
            <ac:spMk id="133" creationId="{C64ED049-572B-A115-90AB-A8F6081C4233}"/>
          </ac:spMkLst>
        </pc:spChg>
        <pc:spChg chg="del">
          <ac:chgData name="Pati,Usha R" userId="acf6a215-17f6-4371-bfde-623ac93bb2f4" providerId="ADAL" clId="{C43548F5-9605-4F69-BA44-4114B80C2A38}" dt="2022-09-28T01:06:03.299" v="67" actId="478"/>
          <ac:spMkLst>
            <pc:docMk/>
            <pc:sldMk cId="3693261997" sldId="286"/>
            <ac:spMk id="134" creationId="{718D8BBE-B8F0-8F35-4C98-7DCEF292885B}"/>
          </ac:spMkLst>
        </pc:spChg>
        <pc:picChg chg="add mod">
          <ac:chgData name="Pati,Usha R" userId="acf6a215-17f6-4371-bfde-623ac93bb2f4" providerId="ADAL" clId="{C43548F5-9605-4F69-BA44-4114B80C2A38}" dt="2022-09-28T01:12:52.608" v="97" actId="14100"/>
          <ac:picMkLst>
            <pc:docMk/>
            <pc:sldMk cId="3693261997" sldId="286"/>
            <ac:picMk id="6" creationId="{C369A60C-FF4C-5826-A72C-5D45B569AF0E}"/>
          </ac:picMkLst>
        </pc:picChg>
        <pc:picChg chg="add mod">
          <ac:chgData name="Pati,Usha R" userId="acf6a215-17f6-4371-bfde-623ac93bb2f4" providerId="ADAL" clId="{C43548F5-9605-4F69-BA44-4114B80C2A38}" dt="2022-09-28T01:12:42.150" v="96" actId="14100"/>
          <ac:picMkLst>
            <pc:docMk/>
            <pc:sldMk cId="3693261997" sldId="286"/>
            <ac:picMk id="9" creationId="{A5F99FB9-0A11-4884-14CD-9FB944C67430}"/>
          </ac:picMkLst>
        </pc:picChg>
        <pc:picChg chg="del mod">
          <ac:chgData name="Pati,Usha R" userId="acf6a215-17f6-4371-bfde-623ac93bb2f4" providerId="ADAL" clId="{C43548F5-9605-4F69-BA44-4114B80C2A38}" dt="2022-09-28T01:05:59.546" v="66" actId="478"/>
          <ac:picMkLst>
            <pc:docMk/>
            <pc:sldMk cId="3693261997" sldId="286"/>
            <ac:picMk id="125" creationId="{99FB9787-AF4F-B8B9-7B39-51DD257A4442}"/>
          </ac:picMkLst>
        </pc:picChg>
        <pc:picChg chg="del mod">
          <ac:chgData name="Pati,Usha R" userId="acf6a215-17f6-4371-bfde-623ac93bb2f4" providerId="ADAL" clId="{C43548F5-9605-4F69-BA44-4114B80C2A38}" dt="2022-09-28T01:05:59.546" v="66" actId="478"/>
          <ac:picMkLst>
            <pc:docMk/>
            <pc:sldMk cId="3693261997" sldId="286"/>
            <ac:picMk id="127" creationId="{4D560A4D-0087-BFA0-CF26-D507302E1A04}"/>
          </ac:picMkLst>
        </pc:picChg>
        <pc:picChg chg="del mod">
          <ac:chgData name="Pati,Usha R" userId="acf6a215-17f6-4371-bfde-623ac93bb2f4" providerId="ADAL" clId="{C43548F5-9605-4F69-BA44-4114B80C2A38}" dt="2022-09-28T01:05:59.546" v="66" actId="478"/>
          <ac:picMkLst>
            <pc:docMk/>
            <pc:sldMk cId="3693261997" sldId="286"/>
            <ac:picMk id="129" creationId="{9FBEC76B-2B0A-671D-F209-99F88CCC0E73}"/>
          </ac:picMkLst>
        </pc:picChg>
        <pc:picChg chg="del">
          <ac:chgData name="Pati,Usha R" userId="acf6a215-17f6-4371-bfde-623ac93bb2f4" providerId="ADAL" clId="{C43548F5-9605-4F69-BA44-4114B80C2A38}" dt="2022-09-28T01:05:59.546" v="66" actId="478"/>
          <ac:picMkLst>
            <pc:docMk/>
            <pc:sldMk cId="3693261997" sldId="286"/>
            <ac:picMk id="131" creationId="{58796984-F7CD-D5FF-6682-04D77859CDC6}"/>
          </ac:picMkLst>
        </pc:picChg>
      </pc:sldChg>
      <pc:sldChg chg="del">
        <pc:chgData name="Pati,Usha R" userId="acf6a215-17f6-4371-bfde-623ac93bb2f4" providerId="ADAL" clId="{C43548F5-9605-4F69-BA44-4114B80C2A38}" dt="2022-09-28T01:23:38.852" v="180" actId="47"/>
        <pc:sldMkLst>
          <pc:docMk/>
          <pc:sldMk cId="3628284568" sldId="287"/>
        </pc:sldMkLst>
      </pc:sldChg>
      <pc:sldChg chg="addSp delSp modSp del mod delDesignElem chgLayout">
        <pc:chgData name="Pati,Usha R" userId="acf6a215-17f6-4371-bfde-623ac93bb2f4" providerId="ADAL" clId="{C43548F5-9605-4F69-BA44-4114B80C2A38}" dt="2022-09-28T01:05:40.670" v="63" actId="47"/>
        <pc:sldMkLst>
          <pc:docMk/>
          <pc:sldMk cId="2509123604" sldId="288"/>
        </pc:sldMkLst>
        <pc:spChg chg="mod ord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2" creationId="{7860FA5D-3994-AE76-F11D-15F1D80D11E0}"/>
          </ac:spMkLst>
        </pc:spChg>
        <pc:spChg chg="del mod ord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3" creationId="{786EACE9-7897-18F5-EACE-E4D443308363}"/>
          </ac:spMkLst>
        </pc:spChg>
        <pc:spChg chg="mod ord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4" creationId="{DFE13740-AB27-FEA5-990D-91899774D982}"/>
          </ac:spMkLst>
        </pc:spChg>
        <pc:spChg chg="mod ord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5" creationId="{84CC0436-3D73-026F-1889-EC797EFAE663}"/>
          </ac:spMkLst>
        </pc:spChg>
        <pc:spChg chg="add mod ord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10" creationId="{D1F50E24-D147-2896-BB94-D9535E79260A}"/>
          </ac:spMkLst>
        </pc:spChg>
        <pc:spChg chg="add mod ord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11" creationId="{486B5075-7518-7A5E-DC20-4EF9C1588B15}"/>
          </ac:spMkLst>
        </pc:spChg>
        <pc:spChg chg="del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38" creationId="{74CD14DB-BB81-479F-A1FC-1C75640E9F84}"/>
          </ac:spMkLst>
        </pc:spChg>
        <pc:spChg chg="del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39" creationId="{C943A91B-7CA7-4592-A975-73B1BF8C4C74}"/>
          </ac:spMkLst>
        </pc:spChg>
        <pc:spChg chg="del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40" creationId="{EC471314-E46A-414B-8D91-74880E84F187}"/>
          </ac:spMkLst>
        </pc:spChg>
        <pc:spChg chg="del">
          <ac:chgData name="Pati,Usha R" userId="acf6a215-17f6-4371-bfde-623ac93bb2f4" providerId="ADAL" clId="{C43548F5-9605-4F69-BA44-4114B80C2A38}" dt="2022-09-28T01:05:30.141" v="62" actId="700"/>
          <ac:spMkLst>
            <pc:docMk/>
            <pc:sldMk cId="2509123604" sldId="288"/>
            <ac:spMk id="41" creationId="{6A681326-1C9D-44A3-A627-3871BDAE4127}"/>
          </ac:spMkLst>
        </pc:spChg>
        <pc:picChg chg="add mod">
          <ac:chgData name="Pati,Usha R" userId="acf6a215-17f6-4371-bfde-623ac93bb2f4" providerId="ADAL" clId="{C43548F5-9605-4F69-BA44-4114B80C2A38}" dt="2022-09-28T01:05:20.861" v="61" actId="14100"/>
          <ac:picMkLst>
            <pc:docMk/>
            <pc:sldMk cId="2509123604" sldId="288"/>
            <ac:picMk id="8" creationId="{9B0CD5B1-E604-2E8B-9BA3-ADD6F5E62136}"/>
          </ac:picMkLst>
        </pc:picChg>
      </pc:sldChg>
      <pc:sldChg chg="addSp delSp modSp mod setBg delAnim modAnim">
        <pc:chgData name="Pati,Usha R" userId="acf6a215-17f6-4371-bfde-623ac93bb2f4" providerId="ADAL" clId="{C43548F5-9605-4F69-BA44-4114B80C2A38}" dt="2022-09-28T01:39:21.628" v="251"/>
        <pc:sldMkLst>
          <pc:docMk/>
          <pc:sldMk cId="2088030953" sldId="289"/>
        </pc:sldMkLst>
        <pc:spChg chg="mod">
          <ac:chgData name="Pati,Usha R" userId="acf6a215-17f6-4371-bfde-623ac93bb2f4" providerId="ADAL" clId="{C43548F5-9605-4F69-BA44-4114B80C2A38}" dt="2022-09-28T01:11:42.865" v="95" actId="20577"/>
          <ac:spMkLst>
            <pc:docMk/>
            <pc:sldMk cId="2088030953" sldId="289"/>
            <ac:spMk id="2" creationId="{B1FDDDF5-5339-74D4-A18D-AA35A1AA4D32}"/>
          </ac:spMkLst>
        </pc:spChg>
        <pc:spChg chg="del">
          <ac:chgData name="Pati,Usha R" userId="acf6a215-17f6-4371-bfde-623ac93bb2f4" providerId="ADAL" clId="{C43548F5-9605-4F69-BA44-4114B80C2A38}" dt="2022-09-28T00:56:19.938" v="0"/>
          <ac:spMkLst>
            <pc:docMk/>
            <pc:sldMk cId="2088030953" sldId="289"/>
            <ac:spMk id="3" creationId="{49CEDE1C-9B82-C4FD-86CE-5037939DE048}"/>
          </ac:spMkLst>
        </pc:spChg>
        <pc:spChg chg="add">
          <ac:chgData name="Pati,Usha R" userId="acf6a215-17f6-4371-bfde-623ac93bb2f4" providerId="ADAL" clId="{C43548F5-9605-4F69-BA44-4114B80C2A38}" dt="2022-09-28T01:39:21.628" v="251"/>
          <ac:spMkLst>
            <pc:docMk/>
            <pc:sldMk cId="2088030953" sldId="289"/>
            <ac:spMk id="4" creationId="{A201AEC7-BCEE-A2AC-B0CE-5895AE69A9C7}"/>
          </ac:spMkLst>
        </pc:spChg>
        <pc:spChg chg="add del mod">
          <ac:chgData name="Pati,Usha R" userId="acf6a215-17f6-4371-bfde-623ac93bb2f4" providerId="ADAL" clId="{C43548F5-9605-4F69-BA44-4114B80C2A38}" dt="2022-09-28T01:00:10.316" v="54"/>
          <ac:spMkLst>
            <pc:docMk/>
            <pc:sldMk cId="2088030953" sldId="289"/>
            <ac:spMk id="8" creationId="{EC75E79D-5E3C-F489-A9A3-28F5715E0B9A}"/>
          </ac:spMkLst>
        </pc:spChg>
        <pc:picChg chg="add del mod">
          <ac:chgData name="Pati,Usha R" userId="acf6a215-17f6-4371-bfde-623ac93bb2f4" providerId="ADAL" clId="{C43548F5-9605-4F69-BA44-4114B80C2A38}" dt="2022-09-28T00:59:51.200" v="53" actId="478"/>
          <ac:picMkLst>
            <pc:docMk/>
            <pc:sldMk cId="2088030953" sldId="289"/>
            <ac:picMk id="6" creationId="{7F2A895A-CFA7-D119-522C-C31D23B40401}"/>
          </ac:picMkLst>
        </pc:picChg>
        <pc:picChg chg="add mod">
          <ac:chgData name="Pati,Usha R" userId="acf6a215-17f6-4371-bfde-623ac93bb2f4" providerId="ADAL" clId="{C43548F5-9605-4F69-BA44-4114B80C2A38}" dt="2022-09-28T01:11:36.085" v="91" actId="14100"/>
          <ac:picMkLst>
            <pc:docMk/>
            <pc:sldMk cId="2088030953" sldId="289"/>
            <ac:picMk id="9" creationId="{27149A31-7010-795B-CC32-F354FB28C0A6}"/>
          </ac:picMkLst>
        </pc:picChg>
      </pc:sldChg>
      <pc:sldChg chg="add del ord">
        <pc:chgData name="Pati,Usha R" userId="acf6a215-17f6-4371-bfde-623ac93bb2f4" providerId="ADAL" clId="{C43548F5-9605-4F69-BA44-4114B80C2A38}" dt="2022-09-28T01:48:57.785" v="324"/>
        <pc:sldMkLst>
          <pc:docMk/>
          <pc:sldMk cId="2927584068" sldId="290"/>
        </pc:sldMkLst>
      </pc:sldChg>
      <pc:sldChg chg="addSp delSp add del setBg delDesignElem">
        <pc:chgData name="Pati,Usha R" userId="acf6a215-17f6-4371-bfde-623ac93bb2f4" providerId="ADAL" clId="{C43548F5-9605-4F69-BA44-4114B80C2A38}" dt="2022-09-28T01:47:13.911" v="299"/>
        <pc:sldMkLst>
          <pc:docMk/>
          <pc:sldMk cId="3121710189" sldId="290"/>
        </pc:sldMkLst>
        <pc:spChg chg="add del">
          <ac:chgData name="Pati,Usha R" userId="acf6a215-17f6-4371-bfde-623ac93bb2f4" providerId="ADAL" clId="{C43548F5-9605-4F69-BA44-4114B80C2A38}" dt="2022-09-28T01:47:13.911" v="299"/>
          <ac:spMkLst>
            <pc:docMk/>
            <pc:sldMk cId="3121710189" sldId="290"/>
            <ac:spMk id="37" creationId="{1653AB08-C531-42A8-AA8D-C2ABAE87CCE6}"/>
          </ac:spMkLst>
        </pc:spChg>
        <pc:spChg chg="add del">
          <ac:chgData name="Pati,Usha R" userId="acf6a215-17f6-4371-bfde-623ac93bb2f4" providerId="ADAL" clId="{C43548F5-9605-4F69-BA44-4114B80C2A38}" dt="2022-09-28T01:47:13.911" v="299"/>
          <ac:spMkLst>
            <pc:docMk/>
            <pc:sldMk cId="3121710189" sldId="290"/>
            <ac:spMk id="43" creationId="{CED2641B-4430-4CF4-89AB-3FADDD630F25}"/>
          </ac:spMkLst>
        </pc:spChg>
        <pc:spChg chg="add del">
          <ac:chgData name="Pati,Usha R" userId="acf6a215-17f6-4371-bfde-623ac93bb2f4" providerId="ADAL" clId="{C43548F5-9605-4F69-BA44-4114B80C2A38}" dt="2022-09-28T01:47:13.911" v="299"/>
          <ac:spMkLst>
            <pc:docMk/>
            <pc:sldMk cId="3121710189" sldId="290"/>
            <ac:spMk id="45" creationId="{74CD14DB-BB81-479F-A1FC-1C75640E9F84}"/>
          </ac:spMkLst>
        </pc:spChg>
        <pc:spChg chg="add del">
          <ac:chgData name="Pati,Usha R" userId="acf6a215-17f6-4371-bfde-623ac93bb2f4" providerId="ADAL" clId="{C43548F5-9605-4F69-BA44-4114B80C2A38}" dt="2022-09-28T01:47:13.911" v="299"/>
          <ac:spMkLst>
            <pc:docMk/>
            <pc:sldMk cId="3121710189" sldId="290"/>
            <ac:spMk id="47" creationId="{C943A91B-7CA7-4592-A975-73B1BF8C4C74}"/>
          </ac:spMkLst>
        </pc:spChg>
        <pc:spChg chg="add del">
          <ac:chgData name="Pati,Usha R" userId="acf6a215-17f6-4371-bfde-623ac93bb2f4" providerId="ADAL" clId="{C43548F5-9605-4F69-BA44-4114B80C2A38}" dt="2022-09-28T01:47:13.911" v="299"/>
          <ac:spMkLst>
            <pc:docMk/>
            <pc:sldMk cId="3121710189" sldId="290"/>
            <ac:spMk id="49" creationId="{EC471314-E46A-414B-8D91-74880E84F187}"/>
          </ac:spMkLst>
        </pc:spChg>
        <pc:spChg chg="add del">
          <ac:chgData name="Pati,Usha R" userId="acf6a215-17f6-4371-bfde-623ac93bb2f4" providerId="ADAL" clId="{C43548F5-9605-4F69-BA44-4114B80C2A38}" dt="2022-09-28T01:47:13.911" v="299"/>
          <ac:spMkLst>
            <pc:docMk/>
            <pc:sldMk cId="3121710189" sldId="290"/>
            <ac:spMk id="51" creationId="{6A681326-1C9D-44A3-A627-3871BDAE4127}"/>
          </ac:spMkLst>
        </pc:spChg>
        <pc:picChg chg="add del">
          <ac:chgData name="Pati,Usha R" userId="acf6a215-17f6-4371-bfde-623ac93bb2f4" providerId="ADAL" clId="{C43548F5-9605-4F69-BA44-4114B80C2A38}" dt="2022-09-28T01:47:13.911" v="299"/>
          <ac:picMkLst>
            <pc:docMk/>
            <pc:sldMk cId="3121710189" sldId="290"/>
            <ac:picMk id="33" creationId="{5D2D844C-AB64-4A03-80BE-33212E61DD07}"/>
          </ac:picMkLst>
        </pc:picChg>
        <pc:picChg chg="add del">
          <ac:chgData name="Pati,Usha R" userId="acf6a215-17f6-4371-bfde-623ac93bb2f4" providerId="ADAL" clId="{C43548F5-9605-4F69-BA44-4114B80C2A38}" dt="2022-09-28T01:47:13.911" v="299"/>
          <ac:picMkLst>
            <pc:docMk/>
            <pc:sldMk cId="3121710189" sldId="290"/>
            <ac:picMk id="35" creationId="{CAAD0E9B-89C2-4268-98B4-BA7BFFF2C705}"/>
          </ac:picMkLst>
        </pc:picChg>
        <pc:picChg chg="add del">
          <ac:chgData name="Pati,Usha R" userId="acf6a215-17f6-4371-bfde-623ac93bb2f4" providerId="ADAL" clId="{C43548F5-9605-4F69-BA44-4114B80C2A38}" dt="2022-09-28T01:47:13.911" v="299"/>
          <ac:picMkLst>
            <pc:docMk/>
            <pc:sldMk cId="3121710189" sldId="290"/>
            <ac:picMk id="39" creationId="{72E47EEC-33C8-4EC3-8BFC-BB02B4171FDA}"/>
          </ac:picMkLst>
        </pc:picChg>
        <pc:picChg chg="add del">
          <ac:chgData name="Pati,Usha R" userId="acf6a215-17f6-4371-bfde-623ac93bb2f4" providerId="ADAL" clId="{C43548F5-9605-4F69-BA44-4114B80C2A38}" dt="2022-09-28T01:47:13.911" v="299"/>
          <ac:picMkLst>
            <pc:docMk/>
            <pc:sldMk cId="3121710189" sldId="290"/>
            <ac:picMk id="41" creationId="{A8BC9CC6-50D5-4C61-9EDE-315A1B5F14E4}"/>
          </ac:picMkLst>
        </pc:picChg>
      </pc:sldChg>
      <pc:sldChg chg="add del">
        <pc:chgData name="Pati,Usha R" userId="acf6a215-17f6-4371-bfde-623ac93bb2f4" providerId="ADAL" clId="{C43548F5-9605-4F69-BA44-4114B80C2A38}" dt="2022-09-28T01:23:35.724" v="179" actId="47"/>
        <pc:sldMkLst>
          <pc:docMk/>
          <pc:sldMk cId="3418501721" sldId="290"/>
        </pc:sldMkLst>
      </pc:sldChg>
    </pc:docChg>
  </pc:docChgLst>
  <pc:docChgLst>
    <pc:chgData name="Pati,Usha R" userId="S::s546945@nwmissouri.edu::acf6a215-17f6-4371-bfde-623ac93bb2f4" providerId="AD" clId="Web-{9174E6D5-E707-457E-A557-7A14BCDC59EE}"/>
    <pc:docChg chg="addSld modSld sldOrd">
      <pc:chgData name="Pati,Usha R" userId="S::s546945@nwmissouri.edu::acf6a215-17f6-4371-bfde-623ac93bb2f4" providerId="AD" clId="Web-{9174E6D5-E707-457E-A557-7A14BCDC59EE}" dt="2022-10-01T02:04:01.006" v="103" actId="14100"/>
      <pc:docMkLst>
        <pc:docMk/>
      </pc:docMkLst>
      <pc:sldChg chg="addSp delSp modSp mod modClrScheme delDesignElem chgLayout">
        <pc:chgData name="Pati,Usha R" userId="S::s546945@nwmissouri.edu::acf6a215-17f6-4371-bfde-623ac93bb2f4" providerId="AD" clId="Web-{9174E6D5-E707-457E-A557-7A14BCDC59EE}" dt="2022-10-01T02:04:01.006" v="103" actId="14100"/>
        <pc:sldMkLst>
          <pc:docMk/>
          <pc:sldMk cId="3212960512" sldId="264"/>
        </pc:sldMkLst>
        <pc:spChg chg="mod ord">
          <ac:chgData name="Pati,Usha R" userId="S::s546945@nwmissouri.edu::acf6a215-17f6-4371-bfde-623ac93bb2f4" providerId="AD" clId="Web-{9174E6D5-E707-457E-A557-7A14BCDC59EE}" dt="2022-10-01T02:03:29.162" v="100"/>
          <ac:spMkLst>
            <pc:docMk/>
            <pc:sldMk cId="3212960512" sldId="264"/>
            <ac:spMk id="2" creationId="{5F6C2113-EB08-51D0-D9CF-BCF7DFF1ABFB}"/>
          </ac:spMkLst>
        </pc:spChg>
        <pc:spChg chg="mod ord">
          <ac:chgData name="Pati,Usha R" userId="S::s546945@nwmissouri.edu::acf6a215-17f6-4371-bfde-623ac93bb2f4" providerId="AD" clId="Web-{9174E6D5-E707-457E-A557-7A14BCDC59EE}" dt="2022-10-01T02:03:44.006" v="101" actId="14100"/>
          <ac:spMkLst>
            <pc:docMk/>
            <pc:sldMk cId="3212960512" sldId="264"/>
            <ac:spMk id="3" creationId="{7EEA3BEC-2ED1-7AFF-0EFA-9944E1D72A17}"/>
          </ac:spMkLst>
        </pc:spChg>
        <pc:spChg chg="mod ord">
          <ac:chgData name="Pati,Usha R" userId="S::s546945@nwmissouri.edu::acf6a215-17f6-4371-bfde-623ac93bb2f4" providerId="AD" clId="Web-{9174E6D5-E707-457E-A557-7A14BCDC59EE}" dt="2022-10-01T02:03:29.162" v="100"/>
          <ac:spMkLst>
            <pc:docMk/>
            <pc:sldMk cId="3212960512" sldId="264"/>
            <ac:spMk id="4" creationId="{7801E25E-1E53-72E9-0984-568B0402CD8B}"/>
          </ac:spMkLst>
        </pc:spChg>
        <pc:spChg chg="add del mod ord">
          <ac:chgData name="Pati,Usha R" userId="S::s546945@nwmissouri.edu::acf6a215-17f6-4371-bfde-623ac93bb2f4" providerId="AD" clId="Web-{9174E6D5-E707-457E-A557-7A14BCDC59EE}" dt="2022-10-01T02:03:29.162" v="100"/>
          <ac:spMkLst>
            <pc:docMk/>
            <pc:sldMk cId="3212960512" sldId="264"/>
            <ac:spMk id="5" creationId="{CD98650E-E893-E144-ADD0-C535680A3DFE}"/>
          </ac:spMkLst>
        </pc:spChg>
        <pc:spChg chg="add mod">
          <ac:chgData name="Pati,Usha R" userId="S::s546945@nwmissouri.edu::acf6a215-17f6-4371-bfde-623ac93bb2f4" providerId="AD" clId="Web-{9174E6D5-E707-457E-A557-7A14BCDC59EE}" dt="2022-10-01T02:04:01.006" v="103" actId="14100"/>
          <ac:spMkLst>
            <pc:docMk/>
            <pc:sldMk cId="3212960512" sldId="264"/>
            <ac:spMk id="6" creationId="{D6161ED4-E303-ED4C-F999-8DC927F8C830}"/>
          </ac:spMkLst>
        </pc:spChg>
        <pc:spChg chg="add del">
          <ac:chgData name="Pati,Usha R" userId="S::s546945@nwmissouri.edu::acf6a215-17f6-4371-bfde-623ac93bb2f4" providerId="AD" clId="Web-{9174E6D5-E707-457E-A557-7A14BCDC59EE}" dt="2022-10-01T02:03:29.162" v="100"/>
          <ac:spMkLst>
            <pc:docMk/>
            <pc:sldMk cId="3212960512" sldId="264"/>
            <ac:spMk id="1078" creationId="{DA39934F-BA31-4EAB-8F07-B7BC0C1184F6}"/>
          </ac:spMkLst>
        </pc:spChg>
        <pc:spChg chg="add del">
          <ac:chgData name="Pati,Usha R" userId="S::s546945@nwmissouri.edu::acf6a215-17f6-4371-bfde-623ac93bb2f4" providerId="AD" clId="Web-{9174E6D5-E707-457E-A557-7A14BCDC59EE}" dt="2022-10-01T02:03:29.162" v="100"/>
          <ac:spMkLst>
            <pc:docMk/>
            <pc:sldMk cId="3212960512" sldId="264"/>
            <ac:spMk id="1084" creationId="{A1F53C16-110D-48FF-8758-DEFA5587E673}"/>
          </ac:spMkLst>
        </pc:spChg>
        <pc:spChg chg="add del">
          <ac:chgData name="Pati,Usha R" userId="S::s546945@nwmissouri.edu::acf6a215-17f6-4371-bfde-623ac93bb2f4" providerId="AD" clId="Web-{9174E6D5-E707-457E-A557-7A14BCDC59EE}" dt="2022-10-01T02:03:29.162" v="100"/>
          <ac:spMkLst>
            <pc:docMk/>
            <pc:sldMk cId="3212960512" sldId="264"/>
            <ac:spMk id="1086" creationId="{3A551C82-AC32-4F93-96A1-375B6C944E7F}"/>
          </ac:spMkLst>
        </pc:spChg>
        <pc:spChg chg="add del">
          <ac:chgData name="Pati,Usha R" userId="S::s546945@nwmissouri.edu::acf6a215-17f6-4371-bfde-623ac93bb2f4" providerId="AD" clId="Web-{9174E6D5-E707-457E-A557-7A14BCDC59EE}" dt="2022-10-01T02:03:29.162" v="100"/>
          <ac:spMkLst>
            <pc:docMk/>
            <pc:sldMk cId="3212960512" sldId="264"/>
            <ac:spMk id="1088" creationId="{8E9DC5F0-71C9-4764-B02D-E53FB01A71A8}"/>
          </ac:spMkLst>
        </pc:spChg>
        <pc:spChg chg="add del">
          <ac:chgData name="Pati,Usha R" userId="S::s546945@nwmissouri.edu::acf6a215-17f6-4371-bfde-623ac93bb2f4" providerId="AD" clId="Web-{9174E6D5-E707-457E-A557-7A14BCDC59EE}" dt="2022-10-01T02:03:29.162" v="100"/>
          <ac:spMkLst>
            <pc:docMk/>
            <pc:sldMk cId="3212960512" sldId="264"/>
            <ac:spMk id="1090" creationId="{3B24F9F8-88C6-4C1D-9876-AFE7486BC5FE}"/>
          </ac:spMkLst>
        </pc:spChg>
        <pc:picChg chg="del">
          <ac:chgData name="Pati,Usha R" userId="S::s546945@nwmissouri.edu::acf6a215-17f6-4371-bfde-623ac93bb2f4" providerId="AD" clId="Web-{9174E6D5-E707-457E-A557-7A14BCDC59EE}" dt="2022-10-01T01:57:37.962" v="3"/>
          <ac:picMkLst>
            <pc:docMk/>
            <pc:sldMk cId="3212960512" sldId="264"/>
            <ac:picMk id="1026" creationId="{9A76D60C-DFE3-52A5-C059-BF19D3F17805}"/>
          </ac:picMkLst>
        </pc:picChg>
        <pc:picChg chg="del">
          <ac:chgData name="Pati,Usha R" userId="S::s546945@nwmissouri.edu::acf6a215-17f6-4371-bfde-623ac93bb2f4" providerId="AD" clId="Web-{9174E6D5-E707-457E-A557-7A14BCDC59EE}" dt="2022-10-01T01:57:37.962" v="2"/>
          <ac:picMkLst>
            <pc:docMk/>
            <pc:sldMk cId="3212960512" sldId="264"/>
            <ac:picMk id="1032" creationId="{16761AAA-7D71-CACB-0BB8-754589C223E7}"/>
          </ac:picMkLst>
        </pc:picChg>
        <pc:picChg chg="del">
          <ac:chgData name="Pati,Usha R" userId="S::s546945@nwmissouri.edu::acf6a215-17f6-4371-bfde-623ac93bb2f4" providerId="AD" clId="Web-{9174E6D5-E707-457E-A557-7A14BCDC59EE}" dt="2022-10-01T01:57:37.962" v="5"/>
          <ac:picMkLst>
            <pc:docMk/>
            <pc:sldMk cId="3212960512" sldId="264"/>
            <ac:picMk id="1042" creationId="{8665C889-C440-3FD3-E63F-9DFB9C5FEC12}"/>
          </ac:picMkLst>
        </pc:picChg>
        <pc:picChg chg="del">
          <ac:chgData name="Pati,Usha R" userId="S::s546945@nwmissouri.edu::acf6a215-17f6-4371-bfde-623ac93bb2f4" providerId="AD" clId="Web-{9174E6D5-E707-457E-A557-7A14BCDC59EE}" dt="2022-10-01T01:57:37.962" v="4"/>
          <ac:picMkLst>
            <pc:docMk/>
            <pc:sldMk cId="3212960512" sldId="264"/>
            <ac:picMk id="1044" creationId="{8CCF5860-6F91-AC22-0358-46C62FDCE085}"/>
          </ac:picMkLst>
        </pc:picChg>
        <pc:picChg chg="add del">
          <ac:chgData name="Pati,Usha R" userId="S::s546945@nwmissouri.edu::acf6a215-17f6-4371-bfde-623ac93bb2f4" providerId="AD" clId="Web-{9174E6D5-E707-457E-A557-7A14BCDC59EE}" dt="2022-10-01T02:03:29.162" v="100"/>
          <ac:picMkLst>
            <pc:docMk/>
            <pc:sldMk cId="3212960512" sldId="264"/>
            <ac:picMk id="1074" creationId="{6746EE5F-7B0D-4F1D-81B8-246D8D4D7171}"/>
          </ac:picMkLst>
        </pc:picChg>
        <pc:picChg chg="add del">
          <ac:chgData name="Pati,Usha R" userId="S::s546945@nwmissouri.edu::acf6a215-17f6-4371-bfde-623ac93bb2f4" providerId="AD" clId="Web-{9174E6D5-E707-457E-A557-7A14BCDC59EE}" dt="2022-10-01T02:03:29.162" v="100"/>
          <ac:picMkLst>
            <pc:docMk/>
            <pc:sldMk cId="3212960512" sldId="264"/>
            <ac:picMk id="1076" creationId="{47CB13AD-FE4C-4805-9D6D-5A0D35D92E13}"/>
          </ac:picMkLst>
        </pc:picChg>
        <pc:picChg chg="add del">
          <ac:chgData name="Pati,Usha R" userId="S::s546945@nwmissouri.edu::acf6a215-17f6-4371-bfde-623ac93bb2f4" providerId="AD" clId="Web-{9174E6D5-E707-457E-A557-7A14BCDC59EE}" dt="2022-10-01T02:03:29.162" v="100"/>
          <ac:picMkLst>
            <pc:docMk/>
            <pc:sldMk cId="3212960512" sldId="264"/>
            <ac:picMk id="1080" creationId="{7EADE83A-4644-48B1-8E5E-300E3A7374CC}"/>
          </ac:picMkLst>
        </pc:picChg>
        <pc:picChg chg="add del">
          <ac:chgData name="Pati,Usha R" userId="S::s546945@nwmissouri.edu::acf6a215-17f6-4371-bfde-623ac93bb2f4" providerId="AD" clId="Web-{9174E6D5-E707-457E-A557-7A14BCDC59EE}" dt="2022-10-01T02:03:29.162" v="100"/>
          <ac:picMkLst>
            <pc:docMk/>
            <pc:sldMk cId="3212960512" sldId="264"/>
            <ac:picMk id="1082" creationId="{CB2EAC29-F6E1-40BF-88B2-7571EFBF4939}"/>
          </ac:picMkLst>
        </pc:picChg>
      </pc:sldChg>
      <pc:sldChg chg="ord">
        <pc:chgData name="Pati,Usha R" userId="S::s546945@nwmissouri.edu::acf6a215-17f6-4371-bfde-623ac93bb2f4" providerId="AD" clId="Web-{9174E6D5-E707-457E-A557-7A14BCDC59EE}" dt="2022-10-01T01:23:51.457" v="0"/>
        <pc:sldMkLst>
          <pc:docMk/>
          <pc:sldMk cId="2927584068" sldId="290"/>
        </pc:sldMkLst>
      </pc:sldChg>
      <pc:sldChg chg="add replId">
        <pc:chgData name="Pati,Usha R" userId="S::s546945@nwmissouri.edu::acf6a215-17f6-4371-bfde-623ac93bb2f4" providerId="AD" clId="Web-{9174E6D5-E707-457E-A557-7A14BCDC59EE}" dt="2022-10-01T01:57:26.617" v="1"/>
        <pc:sldMkLst>
          <pc:docMk/>
          <pc:sldMk cId="995171540" sldId="292"/>
        </pc:sldMkLst>
      </pc:sldChg>
    </pc:docChg>
  </pc:docChgLst>
  <pc:docChgLst>
    <pc:chgData name="Aluri,Hari Kiran" userId="S::s547051@nwmissouri.edu::fd1b1c24-3773-4139-a53d-3b2c31cc0fba" providerId="AD" clId="Web-{627A62E2-F8F3-9644-B131-DA5CF402995E}"/>
    <pc:docChg chg="modSld">
      <pc:chgData name="Aluri,Hari Kiran" userId="S::s547051@nwmissouri.edu::fd1b1c24-3773-4139-a53d-3b2c31cc0fba" providerId="AD" clId="Web-{627A62E2-F8F3-9644-B131-DA5CF402995E}" dt="2022-09-26T00:31:35.508" v="0" actId="1076"/>
      <pc:docMkLst>
        <pc:docMk/>
      </pc:docMkLst>
      <pc:sldChg chg="modSp">
        <pc:chgData name="Aluri,Hari Kiran" userId="S::s547051@nwmissouri.edu::fd1b1c24-3773-4139-a53d-3b2c31cc0fba" providerId="AD" clId="Web-{627A62E2-F8F3-9644-B131-DA5CF402995E}" dt="2022-09-26T00:31:35.508" v="0" actId="1076"/>
        <pc:sldMkLst>
          <pc:docMk/>
          <pc:sldMk cId="3073108003" sldId="259"/>
        </pc:sldMkLst>
        <pc:picChg chg="mod">
          <ac:chgData name="Aluri,Hari Kiran" userId="S::s547051@nwmissouri.edu::fd1b1c24-3773-4139-a53d-3b2c31cc0fba" providerId="AD" clId="Web-{627A62E2-F8F3-9644-B131-DA5CF402995E}" dt="2022-09-26T00:31:35.508" v="0" actId="1076"/>
          <ac:picMkLst>
            <pc:docMk/>
            <pc:sldMk cId="3073108003" sldId="259"/>
            <ac:picMk id="6" creationId="{ED647FD5-3535-3440-491A-4515706D8D8A}"/>
          </ac:picMkLst>
        </pc:picChg>
      </pc:sldChg>
    </pc:docChg>
  </pc:docChgLst>
  <pc:docChgLst>
    <pc:chgData name="Aluri,Hari Kiran" userId="S::s547051@nwmissouri.edu::fd1b1c24-3773-4139-a53d-3b2c31cc0fba" providerId="AD" clId="Web-{70264336-456F-B52A-0557-0535EF63B628}"/>
    <pc:docChg chg="modSld">
      <pc:chgData name="Aluri,Hari Kiran" userId="S::s547051@nwmissouri.edu::fd1b1c24-3773-4139-a53d-3b2c31cc0fba" providerId="AD" clId="Web-{70264336-456F-B52A-0557-0535EF63B628}" dt="2022-09-26T00:27:58.496" v="38" actId="20577"/>
      <pc:docMkLst>
        <pc:docMk/>
      </pc:docMkLst>
      <pc:sldChg chg="modSp">
        <pc:chgData name="Aluri,Hari Kiran" userId="S::s547051@nwmissouri.edu::fd1b1c24-3773-4139-a53d-3b2c31cc0fba" providerId="AD" clId="Web-{70264336-456F-B52A-0557-0535EF63B628}" dt="2022-09-26T00:25:22.159" v="15" actId="20577"/>
        <pc:sldMkLst>
          <pc:docMk/>
          <pc:sldMk cId="1662590474" sldId="256"/>
        </pc:sldMkLst>
        <pc:spChg chg="mod">
          <ac:chgData name="Aluri,Hari Kiran" userId="S::s547051@nwmissouri.edu::fd1b1c24-3773-4139-a53d-3b2c31cc0fba" providerId="AD" clId="Web-{70264336-456F-B52A-0557-0535EF63B628}" dt="2022-09-26T00:25:22.159" v="15" actId="20577"/>
          <ac:spMkLst>
            <pc:docMk/>
            <pc:sldMk cId="1662590474" sldId="256"/>
            <ac:spMk id="3" creationId="{96789B10-8436-DEBF-76A9-C7E41F9BB30C}"/>
          </ac:spMkLst>
        </pc:spChg>
      </pc:sldChg>
      <pc:sldChg chg="addSp delSp modSp mod setBg">
        <pc:chgData name="Aluri,Hari Kiran" userId="S::s547051@nwmissouri.edu::fd1b1c24-3773-4139-a53d-3b2c31cc0fba" providerId="AD" clId="Web-{70264336-456F-B52A-0557-0535EF63B628}" dt="2022-09-26T00:27:05.802" v="31"/>
        <pc:sldMkLst>
          <pc:docMk/>
          <pc:sldMk cId="2658136540" sldId="258"/>
        </pc:sldMkLst>
        <pc:spChg chg="mod">
          <ac:chgData name="Aluri,Hari Kiran" userId="S::s547051@nwmissouri.edu::fd1b1c24-3773-4139-a53d-3b2c31cc0fba" providerId="AD" clId="Web-{70264336-456F-B52A-0557-0535EF63B628}" dt="2022-09-26T00:27:05.802" v="31"/>
          <ac:spMkLst>
            <pc:docMk/>
            <pc:sldMk cId="2658136540" sldId="258"/>
            <ac:spMk id="2" creationId="{DF23EA7F-6F58-A4C0-32E2-DC459A35DF22}"/>
          </ac:spMkLst>
        </pc:spChg>
        <pc:spChg chg="mod ord">
          <ac:chgData name="Aluri,Hari Kiran" userId="S::s547051@nwmissouri.edu::fd1b1c24-3773-4139-a53d-3b2c31cc0fba" providerId="AD" clId="Web-{70264336-456F-B52A-0557-0535EF63B628}" dt="2022-09-26T00:27:05.802" v="31"/>
          <ac:spMkLst>
            <pc:docMk/>
            <pc:sldMk cId="2658136540" sldId="258"/>
            <ac:spMk id="3" creationId="{3D0922AC-437E-B503-FAFE-E9A3B94945C3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05.802" v="31"/>
          <ac:spMkLst>
            <pc:docMk/>
            <pc:sldMk cId="2658136540" sldId="258"/>
            <ac:spMk id="7" creationId="{70B343FF-2E23-43A4-A06E-58C732FF51EF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05.802" v="31"/>
          <ac:spMkLst>
            <pc:docMk/>
            <pc:sldMk cId="2658136540" sldId="258"/>
            <ac:spMk id="8" creationId="{90471E06-C9EC-4B3D-9080-2D75FF3AFBD8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05.802" v="31"/>
          <ac:spMkLst>
            <pc:docMk/>
            <pc:sldMk cId="2658136540" sldId="258"/>
            <ac:spMk id="9" creationId="{6AF66A71-3CC4-4EE2-A759-0F0ACE6C4325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6:36.114" v="26"/>
          <ac:spMkLst>
            <pc:docMk/>
            <pc:sldMk cId="2658136540" sldId="258"/>
            <ac:spMk id="10" creationId="{0A01F2A2-AEDD-47DC-AFB5-B97CEB9A5328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6:36.114" v="26"/>
          <ac:spMkLst>
            <pc:docMk/>
            <pc:sldMk cId="2658136540" sldId="258"/>
            <ac:spMk id="12" creationId="{DB5AF5F3-AD0A-4EFA-854A-47C780F26264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6:36.114" v="26"/>
          <ac:spMkLst>
            <pc:docMk/>
            <pc:sldMk cId="2658136540" sldId="258"/>
            <ac:spMk id="14" creationId="{1E3D6D6C-E192-4135-B1DB-17C71EEBC946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6:42.270" v="28"/>
          <ac:spMkLst>
            <pc:docMk/>
            <pc:sldMk cId="2658136540" sldId="258"/>
            <ac:spMk id="16" creationId="{70B343FF-2E23-43A4-A06E-58C732FF51EF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6:42.270" v="28"/>
          <ac:spMkLst>
            <pc:docMk/>
            <pc:sldMk cId="2658136540" sldId="258"/>
            <ac:spMk id="17" creationId="{90471E06-C9EC-4B3D-9080-2D75FF3AFBD8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6:42.270" v="28"/>
          <ac:spMkLst>
            <pc:docMk/>
            <pc:sldMk cId="2658136540" sldId="258"/>
            <ac:spMk id="18" creationId="{6AF66A71-3CC4-4EE2-A759-0F0ACE6C4325}"/>
          </ac:spMkLst>
        </pc:spChg>
        <pc:picChg chg="add mod">
          <ac:chgData name="Aluri,Hari Kiran" userId="S::s547051@nwmissouri.edu::fd1b1c24-3773-4139-a53d-3b2c31cc0fba" providerId="AD" clId="Web-{70264336-456F-B52A-0557-0535EF63B628}" dt="2022-09-26T00:27:05.802" v="31"/>
          <ac:picMkLst>
            <pc:docMk/>
            <pc:sldMk cId="2658136540" sldId="258"/>
            <ac:picMk id="5" creationId="{BB7390BE-3DD0-A9FB-397E-879C596D847C}"/>
          </ac:picMkLst>
        </pc:picChg>
      </pc:sldChg>
      <pc:sldChg chg="addSp delSp modSp mod setBg">
        <pc:chgData name="Aluri,Hari Kiran" userId="S::s547051@nwmissouri.edu::fd1b1c24-3773-4139-a53d-3b2c31cc0fba" providerId="AD" clId="Web-{70264336-456F-B52A-0557-0535EF63B628}" dt="2022-09-26T00:27:24.651" v="34"/>
        <pc:sldMkLst>
          <pc:docMk/>
          <pc:sldMk cId="3073108003" sldId="259"/>
        </pc:sldMkLst>
        <pc:spChg chg="mod">
          <ac:chgData name="Aluri,Hari Kiran" userId="S::s547051@nwmissouri.edu::fd1b1c24-3773-4139-a53d-3b2c31cc0fba" providerId="AD" clId="Web-{70264336-456F-B52A-0557-0535EF63B628}" dt="2022-09-26T00:27:24.651" v="34"/>
          <ac:spMkLst>
            <pc:docMk/>
            <pc:sldMk cId="3073108003" sldId="259"/>
            <ac:spMk id="2" creationId="{ABDD7CA2-BE14-BEA1-0209-3A3472657E2B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7:24.604" v="33"/>
          <ac:spMkLst>
            <pc:docMk/>
            <pc:sldMk cId="3073108003" sldId="259"/>
            <ac:spMk id="15" creationId="{B9C04DC5-313B-4FE4-B868-5672A376419F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7:24.604" v="33"/>
          <ac:spMkLst>
            <pc:docMk/>
            <pc:sldMk cId="3073108003" sldId="259"/>
            <ac:spMk id="21" creationId="{329FDD08-42D8-4AFF-90E5-5DAA5BC4CBD8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7:24.604" v="33"/>
          <ac:spMkLst>
            <pc:docMk/>
            <pc:sldMk cId="3073108003" sldId="259"/>
            <ac:spMk id="23" creationId="{B87A2B17-D3E0-4B38-823F-45312C0B36E7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7:24.604" v="33"/>
          <ac:spMkLst>
            <pc:docMk/>
            <pc:sldMk cId="3073108003" sldId="259"/>
            <ac:spMk id="25" creationId="{8592A21B-8E82-4396-A130-C7531DF0A97E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7:24.604" v="33"/>
          <ac:spMkLst>
            <pc:docMk/>
            <pc:sldMk cId="3073108003" sldId="259"/>
            <ac:spMk id="27" creationId="{ACA9027C-9377-4A86-A639-42BA502ADE1C}"/>
          </ac:spMkLst>
        </pc:spChg>
        <pc:spChg chg="add del">
          <ac:chgData name="Aluri,Hari Kiran" userId="S::s547051@nwmissouri.edu::fd1b1c24-3773-4139-a53d-3b2c31cc0fba" providerId="AD" clId="Web-{70264336-456F-B52A-0557-0535EF63B628}" dt="2022-09-26T00:27:24.604" v="33"/>
          <ac:spMkLst>
            <pc:docMk/>
            <pc:sldMk cId="3073108003" sldId="259"/>
            <ac:spMk id="29" creationId="{423EDA5B-B414-4C7C-8CBA-3D9D79973ED0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24.651" v="34"/>
          <ac:spMkLst>
            <pc:docMk/>
            <pc:sldMk cId="3073108003" sldId="259"/>
            <ac:spMk id="31" creationId="{80B51C95-9EBC-4AA5-AC2C-3F053E14DE25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24.651" v="34"/>
          <ac:spMkLst>
            <pc:docMk/>
            <pc:sldMk cId="3073108003" sldId="259"/>
            <ac:spMk id="34" creationId="{B9C04DC5-313B-4FE4-B868-5672A376419F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24.651" v="34"/>
          <ac:spMkLst>
            <pc:docMk/>
            <pc:sldMk cId="3073108003" sldId="259"/>
            <ac:spMk id="37" creationId="{329FDD08-42D8-4AFF-90E5-5DAA5BC4CBD8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24.651" v="34"/>
          <ac:spMkLst>
            <pc:docMk/>
            <pc:sldMk cId="3073108003" sldId="259"/>
            <ac:spMk id="38" creationId="{58E5A035-23A3-4720-BB93-54574C24F8EC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24.651" v="34"/>
          <ac:spMkLst>
            <pc:docMk/>
            <pc:sldMk cId="3073108003" sldId="259"/>
            <ac:spMk id="39" creationId="{FAED0816-3202-48E9-ABED-521A72159994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24.651" v="34"/>
          <ac:spMkLst>
            <pc:docMk/>
            <pc:sldMk cId="3073108003" sldId="259"/>
            <ac:spMk id="40" creationId="{CABE022E-1488-4DA5-89B5-07646B3A2FA9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24.651" v="34"/>
          <ac:spMkLst>
            <pc:docMk/>
            <pc:sldMk cId="3073108003" sldId="259"/>
            <ac:spMk id="41" creationId="{E3D6803B-AEC6-4CD2-86EF-E591BD2FD12C}"/>
          </ac:spMkLst>
        </pc:spChg>
        <pc:picChg chg="mod">
          <ac:chgData name="Aluri,Hari Kiran" userId="S::s547051@nwmissouri.edu::fd1b1c24-3773-4139-a53d-3b2c31cc0fba" providerId="AD" clId="Web-{70264336-456F-B52A-0557-0535EF63B628}" dt="2022-09-26T00:27:24.651" v="34"/>
          <ac:picMkLst>
            <pc:docMk/>
            <pc:sldMk cId="3073108003" sldId="259"/>
            <ac:picMk id="6" creationId="{ED647FD5-3535-3440-491A-4515706D8D8A}"/>
          </ac:picMkLst>
        </pc:picChg>
        <pc:picChg chg="add del">
          <ac:chgData name="Aluri,Hari Kiran" userId="S::s547051@nwmissouri.edu::fd1b1c24-3773-4139-a53d-3b2c31cc0fba" providerId="AD" clId="Web-{70264336-456F-B52A-0557-0535EF63B628}" dt="2022-09-26T00:27:24.604" v="33"/>
          <ac:picMkLst>
            <pc:docMk/>
            <pc:sldMk cId="3073108003" sldId="259"/>
            <ac:picMk id="11" creationId="{7594FC8B-8CD2-407F-94F1-9C71F5AEC2B6}"/>
          </ac:picMkLst>
        </pc:picChg>
        <pc:picChg chg="add del">
          <ac:chgData name="Aluri,Hari Kiran" userId="S::s547051@nwmissouri.edu::fd1b1c24-3773-4139-a53d-3b2c31cc0fba" providerId="AD" clId="Web-{70264336-456F-B52A-0557-0535EF63B628}" dt="2022-09-26T00:27:24.604" v="33"/>
          <ac:picMkLst>
            <pc:docMk/>
            <pc:sldMk cId="3073108003" sldId="259"/>
            <ac:picMk id="13" creationId="{DBABC971-8D40-4A4F-AC60-28B9172789B9}"/>
          </ac:picMkLst>
        </pc:picChg>
        <pc:picChg chg="add del">
          <ac:chgData name="Aluri,Hari Kiran" userId="S::s547051@nwmissouri.edu::fd1b1c24-3773-4139-a53d-3b2c31cc0fba" providerId="AD" clId="Web-{70264336-456F-B52A-0557-0535EF63B628}" dt="2022-09-26T00:27:24.604" v="33"/>
          <ac:picMkLst>
            <pc:docMk/>
            <pc:sldMk cId="3073108003" sldId="259"/>
            <ac:picMk id="17" creationId="{791AE23E-90C9-4963-96E2-8DADBFC3BC09}"/>
          </ac:picMkLst>
        </pc:picChg>
        <pc:picChg chg="add del">
          <ac:chgData name="Aluri,Hari Kiran" userId="S::s547051@nwmissouri.edu::fd1b1c24-3773-4139-a53d-3b2c31cc0fba" providerId="AD" clId="Web-{70264336-456F-B52A-0557-0535EF63B628}" dt="2022-09-26T00:27:24.604" v="33"/>
          <ac:picMkLst>
            <pc:docMk/>
            <pc:sldMk cId="3073108003" sldId="259"/>
            <ac:picMk id="19" creationId="{C5F93E90-4379-4AAC-B021-E5FA6D974AED}"/>
          </ac:picMkLst>
        </pc:picChg>
        <pc:picChg chg="add">
          <ac:chgData name="Aluri,Hari Kiran" userId="S::s547051@nwmissouri.edu::fd1b1c24-3773-4139-a53d-3b2c31cc0fba" providerId="AD" clId="Web-{70264336-456F-B52A-0557-0535EF63B628}" dt="2022-09-26T00:27:24.651" v="34"/>
          <ac:picMkLst>
            <pc:docMk/>
            <pc:sldMk cId="3073108003" sldId="259"/>
            <ac:picMk id="32" creationId="{7594FC8B-8CD2-407F-94F1-9C71F5AEC2B6}"/>
          </ac:picMkLst>
        </pc:picChg>
        <pc:picChg chg="add">
          <ac:chgData name="Aluri,Hari Kiran" userId="S::s547051@nwmissouri.edu::fd1b1c24-3773-4139-a53d-3b2c31cc0fba" providerId="AD" clId="Web-{70264336-456F-B52A-0557-0535EF63B628}" dt="2022-09-26T00:27:24.651" v="34"/>
          <ac:picMkLst>
            <pc:docMk/>
            <pc:sldMk cId="3073108003" sldId="259"/>
            <ac:picMk id="33" creationId="{DBABC971-8D40-4A4F-AC60-28B9172789B9}"/>
          </ac:picMkLst>
        </pc:picChg>
        <pc:picChg chg="add">
          <ac:chgData name="Aluri,Hari Kiran" userId="S::s547051@nwmissouri.edu::fd1b1c24-3773-4139-a53d-3b2c31cc0fba" providerId="AD" clId="Web-{70264336-456F-B52A-0557-0535EF63B628}" dt="2022-09-26T00:27:24.651" v="34"/>
          <ac:picMkLst>
            <pc:docMk/>
            <pc:sldMk cId="3073108003" sldId="259"/>
            <ac:picMk id="35" creationId="{791AE23E-90C9-4963-96E2-8DADBFC3BC09}"/>
          </ac:picMkLst>
        </pc:picChg>
        <pc:picChg chg="add">
          <ac:chgData name="Aluri,Hari Kiran" userId="S::s547051@nwmissouri.edu::fd1b1c24-3773-4139-a53d-3b2c31cc0fba" providerId="AD" clId="Web-{70264336-456F-B52A-0557-0535EF63B628}" dt="2022-09-26T00:27:24.651" v="34"/>
          <ac:picMkLst>
            <pc:docMk/>
            <pc:sldMk cId="3073108003" sldId="259"/>
            <ac:picMk id="36" creationId="{C5F93E90-4379-4AAC-B021-E5FA6D974AED}"/>
          </ac:picMkLst>
        </pc:picChg>
      </pc:sldChg>
      <pc:sldChg chg="addSp modSp mod setBg">
        <pc:chgData name="Aluri,Hari Kiran" userId="S::s547051@nwmissouri.edu::fd1b1c24-3773-4139-a53d-3b2c31cc0fba" providerId="AD" clId="Web-{70264336-456F-B52A-0557-0535EF63B628}" dt="2022-09-26T00:27:32.980" v="35"/>
        <pc:sldMkLst>
          <pc:docMk/>
          <pc:sldMk cId="2238833240" sldId="261"/>
        </pc:sldMkLst>
        <pc:spChg chg="add">
          <ac:chgData name="Aluri,Hari Kiran" userId="S::s547051@nwmissouri.edu::fd1b1c24-3773-4139-a53d-3b2c31cc0fba" providerId="AD" clId="Web-{70264336-456F-B52A-0557-0535EF63B628}" dt="2022-09-26T00:27:32.980" v="35"/>
          <ac:spMkLst>
            <pc:docMk/>
            <pc:sldMk cId="2238833240" sldId="261"/>
            <ac:spMk id="8" creationId="{D85D5AA8-773B-469A-8802-9645A4DC9B7D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32.980" v="35"/>
          <ac:spMkLst>
            <pc:docMk/>
            <pc:sldMk cId="2238833240" sldId="261"/>
            <ac:spMk id="10" creationId="{C75AF42C-C556-454E-B2D3-2C917CB812D5}"/>
          </ac:spMkLst>
        </pc:spChg>
        <pc:picChg chg="mod">
          <ac:chgData name="Aluri,Hari Kiran" userId="S::s547051@nwmissouri.edu::fd1b1c24-3773-4139-a53d-3b2c31cc0fba" providerId="AD" clId="Web-{70264336-456F-B52A-0557-0535EF63B628}" dt="2022-09-26T00:27:32.980" v="35"/>
          <ac:picMkLst>
            <pc:docMk/>
            <pc:sldMk cId="2238833240" sldId="261"/>
            <ac:picMk id="3" creationId="{7E166DBD-7821-BEF0-699B-1CD205B774AE}"/>
          </ac:picMkLst>
        </pc:picChg>
      </pc:sldChg>
      <pc:sldChg chg="addSp modSp mod setBg setClrOvrMap">
        <pc:chgData name="Aluri,Hari Kiran" userId="S::s547051@nwmissouri.edu::fd1b1c24-3773-4139-a53d-3b2c31cc0fba" providerId="AD" clId="Web-{70264336-456F-B52A-0557-0535EF63B628}" dt="2022-09-26T00:27:58.496" v="38" actId="20577"/>
        <pc:sldMkLst>
          <pc:docMk/>
          <pc:sldMk cId="3039535238" sldId="262"/>
        </pc:sldMkLst>
        <pc:spChg chg="mod">
          <ac:chgData name="Aluri,Hari Kiran" userId="S::s547051@nwmissouri.edu::fd1b1c24-3773-4139-a53d-3b2c31cc0fba" providerId="AD" clId="Web-{70264336-456F-B52A-0557-0535EF63B628}" dt="2022-09-26T00:27:40.245" v="36"/>
          <ac:spMkLst>
            <pc:docMk/>
            <pc:sldMk cId="3039535238" sldId="262"/>
            <ac:spMk id="2" creationId="{1750D502-287A-0774-26D7-75BB29BE8CB8}"/>
          </ac:spMkLst>
        </pc:spChg>
        <pc:spChg chg="mod">
          <ac:chgData name="Aluri,Hari Kiran" userId="S::s547051@nwmissouri.edu::fd1b1c24-3773-4139-a53d-3b2c31cc0fba" providerId="AD" clId="Web-{70264336-456F-B52A-0557-0535EF63B628}" dt="2022-09-26T00:27:58.496" v="38" actId="20577"/>
          <ac:spMkLst>
            <pc:docMk/>
            <pc:sldMk cId="3039535238" sldId="262"/>
            <ac:spMk id="3" creationId="{8094774C-A227-FEED-6928-8C1A20553C2A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40.245" v="36"/>
          <ac:spMkLst>
            <pc:docMk/>
            <pc:sldMk cId="3039535238" sldId="262"/>
            <ac:spMk id="8" creationId="{74CD14DB-BB81-479F-A1FC-1C75640E9F84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40.245" v="36"/>
          <ac:spMkLst>
            <pc:docMk/>
            <pc:sldMk cId="3039535238" sldId="262"/>
            <ac:spMk id="10" creationId="{C943A91B-7CA7-4592-A975-73B1BF8C4C74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40.245" v="36"/>
          <ac:spMkLst>
            <pc:docMk/>
            <pc:sldMk cId="3039535238" sldId="262"/>
            <ac:spMk id="12" creationId="{EC471314-E46A-414B-8D91-74880E84F187}"/>
          </ac:spMkLst>
        </pc:spChg>
        <pc:spChg chg="add">
          <ac:chgData name="Aluri,Hari Kiran" userId="S::s547051@nwmissouri.edu::fd1b1c24-3773-4139-a53d-3b2c31cc0fba" providerId="AD" clId="Web-{70264336-456F-B52A-0557-0535EF63B628}" dt="2022-09-26T00:27:40.245" v="36"/>
          <ac:spMkLst>
            <pc:docMk/>
            <pc:sldMk cId="3039535238" sldId="262"/>
            <ac:spMk id="14" creationId="{6A681326-1C9D-44A3-A627-3871BDAE4127}"/>
          </ac:spMkLst>
        </pc:spChg>
      </pc:sldChg>
    </pc:docChg>
  </pc:docChgLst>
  <pc:docChgLst>
    <pc:chgData name="Pati,Usha R" userId="S::s546945@nwmissouri.edu::acf6a215-17f6-4371-bfde-623ac93bb2f4" providerId="AD" clId="Web-{B7DDDDD7-3DB9-FD92-EA75-96C7E59B8BD4}"/>
    <pc:docChg chg="modSld">
      <pc:chgData name="Pati,Usha R" userId="S::s546945@nwmissouri.edu::acf6a215-17f6-4371-bfde-623ac93bb2f4" providerId="AD" clId="Web-{B7DDDDD7-3DB9-FD92-EA75-96C7E59B8BD4}" dt="2022-09-26T06:27:06.234" v="87" actId="20577"/>
      <pc:docMkLst>
        <pc:docMk/>
      </pc:docMkLst>
      <pc:sldChg chg="modSp">
        <pc:chgData name="Pati,Usha R" userId="S::s546945@nwmissouri.edu::acf6a215-17f6-4371-bfde-623ac93bb2f4" providerId="AD" clId="Web-{B7DDDDD7-3DB9-FD92-EA75-96C7E59B8BD4}" dt="2022-09-26T06:18:14.793" v="42" actId="20577"/>
        <pc:sldMkLst>
          <pc:docMk/>
          <pc:sldMk cId="1662590474" sldId="256"/>
        </pc:sldMkLst>
        <pc:spChg chg="mod">
          <ac:chgData name="Pati,Usha R" userId="S::s546945@nwmissouri.edu::acf6a215-17f6-4371-bfde-623ac93bb2f4" providerId="AD" clId="Web-{B7DDDDD7-3DB9-FD92-EA75-96C7E59B8BD4}" dt="2022-09-26T06:18:14.793" v="42" actId="20577"/>
          <ac:spMkLst>
            <pc:docMk/>
            <pc:sldMk cId="1662590474" sldId="256"/>
            <ac:spMk id="3" creationId="{96789B10-8436-DEBF-76A9-C7E41F9BB30C}"/>
          </ac:spMkLst>
        </pc:spChg>
      </pc:sldChg>
      <pc:sldChg chg="modSp">
        <pc:chgData name="Pati,Usha R" userId="S::s546945@nwmissouri.edu::acf6a215-17f6-4371-bfde-623ac93bb2f4" providerId="AD" clId="Web-{B7DDDDD7-3DB9-FD92-EA75-96C7E59B8BD4}" dt="2022-09-26T06:16:13.570" v="14" actId="1076"/>
        <pc:sldMkLst>
          <pc:docMk/>
          <pc:sldMk cId="3073108003" sldId="259"/>
        </pc:sldMkLst>
        <pc:picChg chg="mod">
          <ac:chgData name="Pati,Usha R" userId="S::s546945@nwmissouri.edu::acf6a215-17f6-4371-bfde-623ac93bb2f4" providerId="AD" clId="Web-{B7DDDDD7-3DB9-FD92-EA75-96C7E59B8BD4}" dt="2022-09-26T06:16:13.570" v="14" actId="1076"/>
          <ac:picMkLst>
            <pc:docMk/>
            <pc:sldMk cId="3073108003" sldId="259"/>
            <ac:picMk id="6" creationId="{ED647FD5-3535-3440-491A-4515706D8D8A}"/>
          </ac:picMkLst>
        </pc:picChg>
      </pc:sldChg>
      <pc:sldChg chg="addSp modSp">
        <pc:chgData name="Pati,Usha R" userId="S::s546945@nwmissouri.edu::acf6a215-17f6-4371-bfde-623ac93bb2f4" providerId="AD" clId="Web-{B7DDDDD7-3DB9-FD92-EA75-96C7E59B8BD4}" dt="2022-09-26T06:23:12.242" v="79" actId="20577"/>
        <pc:sldMkLst>
          <pc:docMk/>
          <pc:sldMk cId="2238833240" sldId="261"/>
        </pc:sldMkLst>
        <pc:spChg chg="add mod">
          <ac:chgData name="Pati,Usha R" userId="S::s546945@nwmissouri.edu::acf6a215-17f6-4371-bfde-623ac93bb2f4" providerId="AD" clId="Web-{B7DDDDD7-3DB9-FD92-EA75-96C7E59B8BD4}" dt="2022-09-26T06:23:12.242" v="79" actId="20577"/>
          <ac:spMkLst>
            <pc:docMk/>
            <pc:sldMk cId="2238833240" sldId="261"/>
            <ac:spMk id="2" creationId="{FC1BC280-8C75-62B5-F9D6-8357E9BF7AAA}"/>
          </ac:spMkLst>
        </pc:spChg>
        <pc:picChg chg="mod">
          <ac:chgData name="Pati,Usha R" userId="S::s546945@nwmissouri.edu::acf6a215-17f6-4371-bfde-623ac93bb2f4" providerId="AD" clId="Web-{B7DDDDD7-3DB9-FD92-EA75-96C7E59B8BD4}" dt="2022-09-26T06:22:28.426" v="74" actId="1076"/>
          <ac:picMkLst>
            <pc:docMk/>
            <pc:sldMk cId="2238833240" sldId="261"/>
            <ac:picMk id="3" creationId="{7E166DBD-7821-BEF0-699B-1CD205B774AE}"/>
          </ac:picMkLst>
        </pc:picChg>
      </pc:sldChg>
      <pc:sldChg chg="modSp">
        <pc:chgData name="Pati,Usha R" userId="S::s546945@nwmissouri.edu::acf6a215-17f6-4371-bfde-623ac93bb2f4" providerId="AD" clId="Web-{B7DDDDD7-3DB9-FD92-EA75-96C7E59B8BD4}" dt="2022-09-26T06:27:06.234" v="87" actId="20577"/>
        <pc:sldMkLst>
          <pc:docMk/>
          <pc:sldMk cId="3039535238" sldId="262"/>
        </pc:sldMkLst>
        <pc:spChg chg="mod">
          <ac:chgData name="Pati,Usha R" userId="S::s546945@nwmissouri.edu::acf6a215-17f6-4371-bfde-623ac93bb2f4" providerId="AD" clId="Web-{B7DDDDD7-3DB9-FD92-EA75-96C7E59B8BD4}" dt="2022-09-26T06:27:06.234" v="87" actId="20577"/>
          <ac:spMkLst>
            <pc:docMk/>
            <pc:sldMk cId="3039535238" sldId="262"/>
            <ac:spMk id="3" creationId="{8094774C-A227-FEED-6928-8C1A20553C2A}"/>
          </ac:spMkLst>
        </pc:spChg>
      </pc:sldChg>
      <pc:sldChg chg="addSp delSp modSp">
        <pc:chgData name="Pati,Usha R" userId="S::s546945@nwmissouri.edu::acf6a215-17f6-4371-bfde-623ac93bb2f4" providerId="AD" clId="Web-{B7DDDDD7-3DB9-FD92-EA75-96C7E59B8BD4}" dt="2022-09-26T06:22:09.019" v="73" actId="20577"/>
        <pc:sldMkLst>
          <pc:docMk/>
          <pc:sldMk cId="2858037690" sldId="265"/>
        </pc:sldMkLst>
        <pc:spChg chg="add del mod">
          <ac:chgData name="Pati,Usha R" userId="S::s546945@nwmissouri.edu::acf6a215-17f6-4371-bfde-623ac93bb2f4" providerId="AD" clId="Web-{B7DDDDD7-3DB9-FD92-EA75-96C7E59B8BD4}" dt="2022-09-26T06:21:05.877" v="53"/>
          <ac:spMkLst>
            <pc:docMk/>
            <pc:sldMk cId="2858037690" sldId="265"/>
            <ac:spMk id="3" creationId="{8E00B316-ADF0-E4DA-1128-D4D05236ED4E}"/>
          </ac:spMkLst>
        </pc:spChg>
        <pc:spChg chg="add mod">
          <ac:chgData name="Pati,Usha R" userId="S::s546945@nwmissouri.edu::acf6a215-17f6-4371-bfde-623ac93bb2f4" providerId="AD" clId="Web-{B7DDDDD7-3DB9-FD92-EA75-96C7E59B8BD4}" dt="2022-09-26T06:22:09.019" v="73" actId="20577"/>
          <ac:spMkLst>
            <pc:docMk/>
            <pc:sldMk cId="2858037690" sldId="265"/>
            <ac:spMk id="4" creationId="{BF8229D4-E855-CCD3-BFDB-A0043C11CC2C}"/>
          </ac:spMkLst>
        </pc:spChg>
        <pc:picChg chg="mod">
          <ac:chgData name="Pati,Usha R" userId="S::s546945@nwmissouri.edu::acf6a215-17f6-4371-bfde-623ac93bb2f4" providerId="AD" clId="Web-{B7DDDDD7-3DB9-FD92-EA75-96C7E59B8BD4}" dt="2022-09-26T06:20:01.390" v="45" actId="14100"/>
          <ac:picMkLst>
            <pc:docMk/>
            <pc:sldMk cId="2858037690" sldId="265"/>
            <ac:picMk id="2052" creationId="{93E27668-FEFC-AFE6-FC00-5DFF96945DEE}"/>
          </ac:picMkLst>
        </pc:picChg>
      </pc:sldChg>
      <pc:sldChg chg="modSp">
        <pc:chgData name="Pati,Usha R" userId="S::s546945@nwmissouri.edu::acf6a215-17f6-4371-bfde-623ac93bb2f4" providerId="AD" clId="Web-{B7DDDDD7-3DB9-FD92-EA75-96C7E59B8BD4}" dt="2022-09-26T05:23:41.087" v="13" actId="20577"/>
        <pc:sldMkLst>
          <pc:docMk/>
          <pc:sldMk cId="3387934352" sldId="281"/>
        </pc:sldMkLst>
        <pc:spChg chg="mod">
          <ac:chgData name="Pati,Usha R" userId="S::s546945@nwmissouri.edu::acf6a215-17f6-4371-bfde-623ac93bb2f4" providerId="AD" clId="Web-{B7DDDDD7-3DB9-FD92-EA75-96C7E59B8BD4}" dt="2022-09-26T05:23:41.087" v="13" actId="20577"/>
          <ac:spMkLst>
            <pc:docMk/>
            <pc:sldMk cId="3387934352" sldId="281"/>
            <ac:spMk id="3" creationId="{02605320-0C91-9694-D9EC-6DC9D22BEC0A}"/>
          </ac:spMkLst>
        </pc:spChg>
      </pc:sldChg>
      <pc:sldChg chg="modSp">
        <pc:chgData name="Pati,Usha R" userId="S::s546945@nwmissouri.edu::acf6a215-17f6-4371-bfde-623ac93bb2f4" providerId="AD" clId="Web-{B7DDDDD7-3DB9-FD92-EA75-96C7E59B8BD4}" dt="2022-09-26T05:21:18.409" v="9" actId="1076"/>
        <pc:sldMkLst>
          <pc:docMk/>
          <pc:sldMk cId="4272355774" sldId="283"/>
        </pc:sldMkLst>
        <pc:spChg chg="mod">
          <ac:chgData name="Pati,Usha R" userId="S::s546945@nwmissouri.edu::acf6a215-17f6-4371-bfde-623ac93bb2f4" providerId="AD" clId="Web-{B7DDDDD7-3DB9-FD92-EA75-96C7E59B8BD4}" dt="2022-09-26T05:21:04.409" v="7" actId="20577"/>
          <ac:spMkLst>
            <pc:docMk/>
            <pc:sldMk cId="4272355774" sldId="283"/>
            <ac:spMk id="3" creationId="{786EACE9-7897-18F5-EACE-E4D443308363}"/>
          </ac:spMkLst>
        </pc:spChg>
        <pc:picChg chg="mod">
          <ac:chgData name="Pati,Usha R" userId="S::s546945@nwmissouri.edu::acf6a215-17f6-4371-bfde-623ac93bb2f4" providerId="AD" clId="Web-{B7DDDDD7-3DB9-FD92-EA75-96C7E59B8BD4}" dt="2022-09-26T05:20:58.549" v="5" actId="1076"/>
          <ac:picMkLst>
            <pc:docMk/>
            <pc:sldMk cId="4272355774" sldId="283"/>
            <ac:picMk id="6" creationId="{A998829B-36A3-AE64-6C30-2AA4BD1F573B}"/>
          </ac:picMkLst>
        </pc:picChg>
        <pc:picChg chg="mod">
          <ac:chgData name="Pati,Usha R" userId="S::s546945@nwmissouri.edu::acf6a215-17f6-4371-bfde-623ac93bb2f4" providerId="AD" clId="Web-{B7DDDDD7-3DB9-FD92-EA75-96C7E59B8BD4}" dt="2022-09-26T05:21:14.909" v="8" actId="1076"/>
          <ac:picMkLst>
            <pc:docMk/>
            <pc:sldMk cId="4272355774" sldId="283"/>
            <ac:picMk id="9" creationId="{25D6A7D9-735B-5468-088D-49A67B889548}"/>
          </ac:picMkLst>
        </pc:picChg>
        <pc:picChg chg="mod">
          <ac:chgData name="Pati,Usha R" userId="S::s546945@nwmissouri.edu::acf6a215-17f6-4371-bfde-623ac93bb2f4" providerId="AD" clId="Web-{B7DDDDD7-3DB9-FD92-EA75-96C7E59B8BD4}" dt="2022-09-26T05:21:18.409" v="9" actId="1076"/>
          <ac:picMkLst>
            <pc:docMk/>
            <pc:sldMk cId="4272355774" sldId="283"/>
            <ac:picMk id="13" creationId="{C8B42780-C49C-CA43-EC6C-AA1695CE1D29}"/>
          </ac:picMkLst>
        </pc:picChg>
      </pc:sldChg>
    </pc:docChg>
  </pc:docChgLst>
  <pc:docChgLst>
    <pc:chgData name="Pati,Usha R" userId="S::s546945@nwmissouri.edu::acf6a215-17f6-4371-bfde-623ac93bb2f4" providerId="AD" clId="Web-{C1461A2A-7B4F-F6DD-6090-27572B3DF416}"/>
    <pc:docChg chg="modSld">
      <pc:chgData name="Pati,Usha R" userId="S::s546945@nwmissouri.edu::acf6a215-17f6-4371-bfde-623ac93bb2f4" providerId="AD" clId="Web-{C1461A2A-7B4F-F6DD-6090-27572B3DF416}" dt="2022-09-26T05:01:21.923" v="2"/>
      <pc:docMkLst>
        <pc:docMk/>
      </pc:docMkLst>
      <pc:sldChg chg="mod setBg">
        <pc:chgData name="Pati,Usha R" userId="S::s546945@nwmissouri.edu::acf6a215-17f6-4371-bfde-623ac93bb2f4" providerId="AD" clId="Web-{C1461A2A-7B4F-F6DD-6090-27572B3DF416}" dt="2022-09-26T05:01:21.923" v="2"/>
        <pc:sldMkLst>
          <pc:docMk/>
          <pc:sldMk cId="3855226983" sldId="260"/>
        </pc:sldMkLst>
      </pc:sldChg>
    </pc:docChg>
  </pc:docChgLst>
  <pc:docChgLst>
    <pc:chgData name="Pati,Usha R" userId="S::s546945@nwmissouri.edu::acf6a215-17f6-4371-bfde-623ac93bb2f4" providerId="AD" clId="Web-{72BD1E4B-7CC8-4436-AAAA-52F91E992C8A}"/>
    <pc:docChg chg="modSld">
      <pc:chgData name="Pati,Usha R" userId="S::s546945@nwmissouri.edu::acf6a215-17f6-4371-bfde-623ac93bb2f4" providerId="AD" clId="Web-{72BD1E4B-7CC8-4436-AAAA-52F91E992C8A}" dt="2022-09-28T04:41:38.891" v="109" actId="1076"/>
      <pc:docMkLst>
        <pc:docMk/>
      </pc:docMkLst>
      <pc:sldChg chg="addSp modSp">
        <pc:chgData name="Pati,Usha R" userId="S::s546945@nwmissouri.edu::acf6a215-17f6-4371-bfde-623ac93bb2f4" providerId="AD" clId="Web-{72BD1E4B-7CC8-4436-AAAA-52F91E992C8A}" dt="2022-09-28T04:40:23.295" v="95" actId="20577"/>
        <pc:sldMkLst>
          <pc:docMk/>
          <pc:sldMk cId="1662590474" sldId="256"/>
        </pc:sldMkLst>
        <pc:spChg chg="add mod">
          <ac:chgData name="Pati,Usha R" userId="S::s546945@nwmissouri.edu::acf6a215-17f6-4371-bfde-623ac93bb2f4" providerId="AD" clId="Web-{72BD1E4B-7CC8-4436-AAAA-52F91E992C8A}" dt="2022-09-28T04:40:23.295" v="95" actId="20577"/>
          <ac:spMkLst>
            <pc:docMk/>
            <pc:sldMk cId="1662590474" sldId="256"/>
            <ac:spMk id="5" creationId="{D78096DD-3DC2-B066-A341-709066369A7A}"/>
          </ac:spMkLst>
        </pc:spChg>
      </pc:sldChg>
      <pc:sldChg chg="addSp modSp">
        <pc:chgData name="Pati,Usha R" userId="S::s546945@nwmissouri.edu::acf6a215-17f6-4371-bfde-623ac93bb2f4" providerId="AD" clId="Web-{72BD1E4B-7CC8-4436-AAAA-52F91E992C8A}" dt="2022-09-28T04:37:11.008" v="70" actId="14100"/>
        <pc:sldMkLst>
          <pc:docMk/>
          <pc:sldMk cId="2658136540" sldId="258"/>
        </pc:sldMkLst>
        <pc:spChg chg="mod">
          <ac:chgData name="Pati,Usha R" userId="S::s546945@nwmissouri.edu::acf6a215-17f6-4371-bfde-623ac93bb2f4" providerId="AD" clId="Web-{72BD1E4B-7CC8-4436-AAAA-52F91E992C8A}" dt="2022-09-28T04:34:30.176" v="17" actId="1076"/>
          <ac:spMkLst>
            <pc:docMk/>
            <pc:sldMk cId="2658136540" sldId="258"/>
            <ac:spMk id="3" creationId="{3D0922AC-437E-B503-FAFE-E9A3B94945C3}"/>
          </ac:spMkLst>
        </pc:spChg>
        <pc:spChg chg="add">
          <ac:chgData name="Pati,Usha R" userId="S::s546945@nwmissouri.edu::acf6a215-17f6-4371-bfde-623ac93bb2f4" providerId="AD" clId="Web-{72BD1E4B-7CC8-4436-AAAA-52F91E992C8A}" dt="2022-09-28T04:34:23.800" v="14"/>
          <ac:spMkLst>
            <pc:docMk/>
            <pc:sldMk cId="2658136540" sldId="258"/>
            <ac:spMk id="6" creationId="{27EBAA65-C084-B9A5-2B9A-26A05FF2DD13}"/>
          </ac:spMkLst>
        </pc:spChg>
        <pc:spChg chg="add">
          <ac:chgData name="Pati,Usha R" userId="S::s546945@nwmissouri.edu::acf6a215-17f6-4371-bfde-623ac93bb2f4" providerId="AD" clId="Web-{72BD1E4B-7CC8-4436-AAAA-52F91E992C8A}" dt="2022-09-28T04:34:28.597" v="15"/>
          <ac:spMkLst>
            <pc:docMk/>
            <pc:sldMk cId="2658136540" sldId="258"/>
            <ac:spMk id="10" creationId="{101F9F61-DC1D-A675-3A2D-F7D4965A1C75}"/>
          </ac:spMkLst>
        </pc:spChg>
        <pc:spChg chg="add mod">
          <ac:chgData name="Pati,Usha R" userId="S::s546945@nwmissouri.edu::acf6a215-17f6-4371-bfde-623ac93bb2f4" providerId="AD" clId="Web-{72BD1E4B-7CC8-4436-AAAA-52F91E992C8A}" dt="2022-09-28T04:37:11.008" v="70" actId="14100"/>
          <ac:spMkLst>
            <pc:docMk/>
            <pc:sldMk cId="2658136540" sldId="258"/>
            <ac:spMk id="11" creationId="{4C1A9C61-4145-188B-733B-1D5FD617EFEC}"/>
          </ac:spMkLst>
        </pc:spChg>
      </pc:sldChg>
      <pc:sldChg chg="addSp modSp">
        <pc:chgData name="Pati,Usha R" userId="S::s546945@nwmissouri.edu::acf6a215-17f6-4371-bfde-623ac93bb2f4" providerId="AD" clId="Web-{72BD1E4B-7CC8-4436-AAAA-52F91E992C8A}" dt="2022-09-28T04:40:36.795" v="100" actId="14100"/>
        <pc:sldMkLst>
          <pc:docMk/>
          <pc:sldMk cId="2448111906" sldId="263"/>
        </pc:sldMkLst>
        <pc:spChg chg="add mod">
          <ac:chgData name="Pati,Usha R" userId="S::s546945@nwmissouri.edu::acf6a215-17f6-4371-bfde-623ac93bb2f4" providerId="AD" clId="Web-{72BD1E4B-7CC8-4436-AAAA-52F91E992C8A}" dt="2022-09-28T04:40:36.795" v="100" actId="14100"/>
          <ac:spMkLst>
            <pc:docMk/>
            <pc:sldMk cId="2448111906" sldId="263"/>
            <ac:spMk id="37" creationId="{C20F400B-84DF-5B20-1673-C4CDCA7D0548}"/>
          </ac:spMkLst>
        </pc:spChg>
        <pc:graphicFrameChg chg="mod">
          <ac:chgData name="Pati,Usha R" userId="S::s546945@nwmissouri.edu::acf6a215-17f6-4371-bfde-623ac93bb2f4" providerId="AD" clId="Web-{72BD1E4B-7CC8-4436-AAAA-52F91E992C8A}" dt="2022-09-28T04:40:15.310" v="93" actId="1076"/>
          <ac:graphicFrameMkLst>
            <pc:docMk/>
            <pc:sldMk cId="2448111906" sldId="263"/>
            <ac:graphicFrameMk id="21" creationId="{8D5B8BA5-9B07-6FF1-3067-E64D659E86DD}"/>
          </ac:graphicFrameMkLst>
        </pc:graphicFrameChg>
      </pc:sldChg>
      <pc:sldChg chg="addSp modSp">
        <pc:chgData name="Pati,Usha R" userId="S::s546945@nwmissouri.edu::acf6a215-17f6-4371-bfde-623ac93bb2f4" providerId="AD" clId="Web-{72BD1E4B-7CC8-4436-AAAA-52F91E992C8A}" dt="2022-09-28T04:41:38.891" v="109" actId="1076"/>
        <pc:sldMkLst>
          <pc:docMk/>
          <pc:sldMk cId="527373808" sldId="278"/>
        </pc:sldMkLst>
        <pc:spChg chg="add mod">
          <ac:chgData name="Pati,Usha R" userId="S::s546945@nwmissouri.edu::acf6a215-17f6-4371-bfde-623ac93bb2f4" providerId="AD" clId="Web-{72BD1E4B-7CC8-4436-AAAA-52F91E992C8A}" dt="2022-09-28T04:41:38.891" v="109" actId="1076"/>
          <ac:spMkLst>
            <pc:docMk/>
            <pc:sldMk cId="527373808" sldId="278"/>
            <ac:spMk id="5" creationId="{1D0A9BC7-6A3E-6904-B64F-77DCBC9EF11D}"/>
          </ac:spMkLst>
        </pc:spChg>
        <pc:picChg chg="mod">
          <ac:chgData name="Pati,Usha R" userId="S::s546945@nwmissouri.edu::acf6a215-17f6-4371-bfde-623ac93bb2f4" providerId="AD" clId="Web-{72BD1E4B-7CC8-4436-AAAA-52F91E992C8A}" dt="2022-09-28T04:38:18.057" v="72" actId="1076"/>
          <ac:picMkLst>
            <pc:docMk/>
            <pc:sldMk cId="527373808" sldId="278"/>
            <ac:picMk id="2052" creationId="{93E27668-FEFC-AFE6-FC00-5DFF96945DEE}"/>
          </ac:picMkLst>
        </pc:picChg>
      </pc:sldChg>
    </pc:docChg>
  </pc:docChgLst>
  <pc:docChgLst>
    <pc:chgData name="Pati,Usha R" userId="S::s546945@nwmissouri.edu::acf6a215-17f6-4371-bfde-623ac93bb2f4" providerId="AD" clId="Web-{D4EB4791-FF7A-464F-99EF-371B1E619FFB}"/>
    <pc:docChg chg="addSld delSld modSld addMainMaster delMainMaster">
      <pc:chgData name="Pati,Usha R" userId="S::s546945@nwmissouri.edu::acf6a215-17f6-4371-bfde-623ac93bb2f4" providerId="AD" clId="Web-{D4EB4791-FF7A-464F-99EF-371B1E619FFB}" dt="2022-09-25T22:54:12.511" v="15" actId="1076"/>
      <pc:docMkLst>
        <pc:docMk/>
      </pc:docMkLst>
      <pc:sldChg chg="addSp delSp modSp mod modClrScheme delDesignElem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1662590474" sldId="256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662590474" sldId="256"/>
            <ac:spMk id="2" creationId="{453427AD-2D36-50BA-E045-8982032627CD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662590474" sldId="256"/>
            <ac:spMk id="3" creationId="{96789B10-8436-DEBF-76A9-C7E41F9BB30C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662590474" sldId="256"/>
            <ac:spMk id="37" creationId="{1653AB08-C531-42A8-AA8D-C2ABAE87CCE6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662590474" sldId="256"/>
            <ac:spMk id="43" creationId="{CED2641B-4430-4CF4-89AB-3FADDD630F25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662590474" sldId="256"/>
            <ac:spMk id="45" creationId="{74CD14DB-BB81-479F-A1FC-1C75640E9F84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662590474" sldId="256"/>
            <ac:spMk id="47" creationId="{C943A91B-7CA7-4592-A975-73B1BF8C4C74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662590474" sldId="256"/>
            <ac:spMk id="49" creationId="{EC471314-E46A-414B-8D91-74880E84F187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662590474" sldId="256"/>
            <ac:spMk id="51" creationId="{6A681326-1C9D-44A3-A627-3871BDAE4127}"/>
          </ac:spMkLst>
        </pc:spChg>
        <pc:picChg chg="add del">
          <ac:chgData name="Pati,Usha R" userId="S::s546945@nwmissouri.edu::acf6a215-17f6-4371-bfde-623ac93bb2f4" providerId="AD" clId="Web-{D4EB4791-FF7A-464F-99EF-371B1E619FFB}" dt="2022-09-25T22:47:55.324" v="2"/>
          <ac:picMkLst>
            <pc:docMk/>
            <pc:sldMk cId="1662590474" sldId="256"/>
            <ac:picMk id="33" creationId="{5D2D844C-AB64-4A03-80BE-33212E61DD07}"/>
          </ac:picMkLst>
        </pc:picChg>
        <pc:picChg chg="add del">
          <ac:chgData name="Pati,Usha R" userId="S::s546945@nwmissouri.edu::acf6a215-17f6-4371-bfde-623ac93bb2f4" providerId="AD" clId="Web-{D4EB4791-FF7A-464F-99EF-371B1E619FFB}" dt="2022-09-25T22:47:55.324" v="2"/>
          <ac:picMkLst>
            <pc:docMk/>
            <pc:sldMk cId="1662590474" sldId="256"/>
            <ac:picMk id="35" creationId="{CAAD0E9B-89C2-4268-98B4-BA7BFFF2C705}"/>
          </ac:picMkLst>
        </pc:picChg>
        <pc:picChg chg="add del">
          <ac:chgData name="Pati,Usha R" userId="S::s546945@nwmissouri.edu::acf6a215-17f6-4371-bfde-623ac93bb2f4" providerId="AD" clId="Web-{D4EB4791-FF7A-464F-99EF-371B1E619FFB}" dt="2022-09-25T22:47:55.324" v="2"/>
          <ac:picMkLst>
            <pc:docMk/>
            <pc:sldMk cId="1662590474" sldId="256"/>
            <ac:picMk id="39" creationId="{72E47EEC-33C8-4EC3-8BFC-BB02B4171FDA}"/>
          </ac:picMkLst>
        </pc:picChg>
        <pc:picChg chg="add del">
          <ac:chgData name="Pati,Usha R" userId="S::s546945@nwmissouri.edu::acf6a215-17f6-4371-bfde-623ac93bb2f4" providerId="AD" clId="Web-{D4EB4791-FF7A-464F-99EF-371B1E619FFB}" dt="2022-09-25T22:47:55.324" v="2"/>
          <ac:picMkLst>
            <pc:docMk/>
            <pc:sldMk cId="1662590474" sldId="256"/>
            <ac:picMk id="41" creationId="{A8BC9CC6-50D5-4C61-9EDE-315A1B5F14E4}"/>
          </ac:picMkLst>
        </pc:picChg>
      </pc:sldChg>
      <pc:sldChg chg="modSp mod modClrScheme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2658136540" sldId="258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658136540" sldId="258"/>
            <ac:spMk id="2" creationId="{DF23EA7F-6F58-A4C0-32E2-DC459A35DF22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658136540" sldId="258"/>
            <ac:spMk id="3" creationId="{3D0922AC-437E-B503-FAFE-E9A3B94945C3}"/>
          </ac:spMkLst>
        </pc:spChg>
      </pc:sldChg>
      <pc:sldChg chg="modSp mod modClrScheme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3073108003" sldId="259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073108003" sldId="259"/>
            <ac:spMk id="2" creationId="{ABDD7CA2-BE14-BEA1-0209-3A3472657E2B}"/>
          </ac:spMkLst>
        </pc:spChg>
        <pc:picChg chg="mod ord">
          <ac:chgData name="Pati,Usha R" userId="S::s546945@nwmissouri.edu::acf6a215-17f6-4371-bfde-623ac93bb2f4" providerId="AD" clId="Web-{D4EB4791-FF7A-464F-99EF-371B1E619FFB}" dt="2022-09-25T22:47:55.324" v="2"/>
          <ac:picMkLst>
            <pc:docMk/>
            <pc:sldMk cId="3073108003" sldId="259"/>
            <ac:picMk id="6" creationId="{ED647FD5-3535-3440-491A-4515706D8D8A}"/>
          </ac:picMkLst>
        </pc:picChg>
      </pc:sldChg>
      <pc:sldChg chg="modSp mod modClrScheme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3855226983" sldId="260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855226983" sldId="260"/>
            <ac:spMk id="2" creationId="{5B9819C2-8142-D3C0-F8C4-DDC8BDAD7808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855226983" sldId="260"/>
            <ac:spMk id="3" creationId="{9A412F3D-383C-56C9-F6ED-BF87D13FBE5C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855226983" sldId="260"/>
            <ac:spMk id="4" creationId="{AD5AEFBA-19F3-12E3-7A1E-0038AB0EE8C5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855226983" sldId="260"/>
            <ac:spMk id="5" creationId="{D431ED1F-26ED-BA16-7A88-FFDE02249A04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855226983" sldId="260"/>
            <ac:spMk id="6" creationId="{E042225F-C8D7-B737-723E-8C6590222723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855226983" sldId="260"/>
            <ac:spMk id="7" creationId="{81A1E06C-05CE-A283-DA22-3DEA4458BD0D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855226983" sldId="260"/>
            <ac:spMk id="8" creationId="{51440C76-6CEC-B8FB-AC64-39FE74C04BB3}"/>
          </ac:spMkLst>
        </pc:spChg>
      </pc:sldChg>
      <pc:sldChg chg="mod modClrScheme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2238833240" sldId="261"/>
        </pc:sldMkLst>
      </pc:sldChg>
      <pc:sldChg chg="modSp mod modClrScheme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3039535238" sldId="262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039535238" sldId="262"/>
            <ac:spMk id="2" creationId="{1750D502-287A-0774-26D7-75BB29BE8CB8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039535238" sldId="262"/>
            <ac:spMk id="3" creationId="{8094774C-A227-FEED-6928-8C1A20553C2A}"/>
          </ac:spMkLst>
        </pc:spChg>
      </pc:sldChg>
      <pc:sldChg chg="addSp delSp modSp mod modClrScheme delDesignElem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2448111906" sldId="263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48111906" sldId="263"/>
            <ac:spMk id="2" creationId="{32E1A0DF-145A-84A3-7EF7-1E0548966686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48111906" sldId="263"/>
            <ac:spMk id="17" creationId="{613C9C0A-47AD-49A5-838A-A43281BDCDA3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48111906" sldId="263"/>
            <ac:spMk id="18" creationId="{79507746-2C84-4EB6-B021-47E52891065D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48111906" sldId="263"/>
            <ac:spMk id="19" creationId="{7B0D28F5-B926-4D9B-9413-91E73A4C62EE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48111906" sldId="263"/>
            <ac:spMk id="20" creationId="{2B3D24C5-CE61-47C8-A0D0-C767528D128F}"/>
          </ac:spMkLst>
        </pc:spChg>
        <pc:graphicFrameChg chg="mod ord">
          <ac:chgData name="Pati,Usha R" userId="S::s546945@nwmissouri.edu::acf6a215-17f6-4371-bfde-623ac93bb2f4" providerId="AD" clId="Web-{D4EB4791-FF7A-464F-99EF-371B1E619FFB}" dt="2022-09-25T22:47:55.324" v="2"/>
          <ac:graphicFrameMkLst>
            <pc:docMk/>
            <pc:sldMk cId="2448111906" sldId="263"/>
            <ac:graphicFrameMk id="21" creationId="{8D5B8BA5-9B07-6FF1-3067-E64D659E86DD}"/>
          </ac:graphicFrameMkLst>
        </pc:graphicFrameChg>
      </pc:sldChg>
      <pc:sldChg chg="addSp delSp modSp mod modClrScheme delDesignElem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3212960512" sldId="264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212960512" sldId="264"/>
            <ac:spMk id="2" creationId="{5F6C2113-EB08-51D0-D9CF-BCF7DFF1ABFB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212960512" sldId="264"/>
            <ac:spMk id="3" creationId="{7EEA3BEC-2ED1-7AFF-0EFA-9944E1D72A17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212960512" sldId="264"/>
            <ac:spMk id="1078" creationId="{DA39934F-BA31-4EAB-8F07-B7BC0C1184F6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212960512" sldId="264"/>
            <ac:spMk id="1084" creationId="{A1F53C16-110D-48FF-8758-DEFA5587E673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212960512" sldId="264"/>
            <ac:spMk id="1086" creationId="{3A551C82-AC32-4F93-96A1-375B6C944E7F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212960512" sldId="264"/>
            <ac:spMk id="1088" creationId="{8E9DC5F0-71C9-4764-B02D-E53FB01A71A8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3212960512" sldId="264"/>
            <ac:spMk id="1090" creationId="{3B24F9F8-88C6-4C1D-9876-AFE7486BC5FE}"/>
          </ac:spMkLst>
        </pc:spChg>
        <pc:picChg chg="add del">
          <ac:chgData name="Pati,Usha R" userId="S::s546945@nwmissouri.edu::acf6a215-17f6-4371-bfde-623ac93bb2f4" providerId="AD" clId="Web-{D4EB4791-FF7A-464F-99EF-371B1E619FFB}" dt="2022-09-25T22:47:55.324" v="2"/>
          <ac:picMkLst>
            <pc:docMk/>
            <pc:sldMk cId="3212960512" sldId="264"/>
            <ac:picMk id="1074" creationId="{6746EE5F-7B0D-4F1D-81B8-246D8D4D7171}"/>
          </ac:picMkLst>
        </pc:picChg>
        <pc:picChg chg="add del">
          <ac:chgData name="Pati,Usha R" userId="S::s546945@nwmissouri.edu::acf6a215-17f6-4371-bfde-623ac93bb2f4" providerId="AD" clId="Web-{D4EB4791-FF7A-464F-99EF-371B1E619FFB}" dt="2022-09-25T22:47:55.324" v="2"/>
          <ac:picMkLst>
            <pc:docMk/>
            <pc:sldMk cId="3212960512" sldId="264"/>
            <ac:picMk id="1076" creationId="{47CB13AD-FE4C-4805-9D6D-5A0D35D92E13}"/>
          </ac:picMkLst>
        </pc:picChg>
        <pc:picChg chg="add del">
          <ac:chgData name="Pati,Usha R" userId="S::s546945@nwmissouri.edu::acf6a215-17f6-4371-bfde-623ac93bb2f4" providerId="AD" clId="Web-{D4EB4791-FF7A-464F-99EF-371B1E619FFB}" dt="2022-09-25T22:47:55.324" v="2"/>
          <ac:picMkLst>
            <pc:docMk/>
            <pc:sldMk cId="3212960512" sldId="264"/>
            <ac:picMk id="1080" creationId="{7EADE83A-4644-48B1-8E5E-300E3A7374CC}"/>
          </ac:picMkLst>
        </pc:picChg>
        <pc:picChg chg="add del">
          <ac:chgData name="Pati,Usha R" userId="S::s546945@nwmissouri.edu::acf6a215-17f6-4371-bfde-623ac93bb2f4" providerId="AD" clId="Web-{D4EB4791-FF7A-464F-99EF-371B1E619FFB}" dt="2022-09-25T22:47:55.324" v="2"/>
          <ac:picMkLst>
            <pc:docMk/>
            <pc:sldMk cId="3212960512" sldId="264"/>
            <ac:picMk id="1082" creationId="{CB2EAC29-F6E1-40BF-88B2-7571EFBF4939}"/>
          </ac:picMkLst>
        </pc:picChg>
      </pc:sldChg>
      <pc:sldChg chg="addSp delSp modSp mod modClrScheme delDesignElem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2858037690" sldId="265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858037690" sldId="265"/>
            <ac:spMk id="2" creationId="{6BEE1705-6C1E-BF69-AE1F-CED71C7B4951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858037690" sldId="265"/>
            <ac:spMk id="2056" creationId="{1DFB8526-8AB7-4A8F-D2C9-4541249B14F1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858037690" sldId="265"/>
            <ac:spMk id="2082" creationId="{D6CEF2A9-EF08-4FB3-AFFB-C5F77AB6E028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858037690" sldId="265"/>
            <ac:spMk id="2084" creationId="{4109C3C2-C0A8-4559-8462-8007573DF44C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858037690" sldId="265"/>
            <ac:spMk id="2086" creationId="{4C535542-B72A-4DE0-BE5A-5EA00508C77D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858037690" sldId="265"/>
            <ac:spMk id="2088" creationId="{11DF0705-615B-4CF3-A16F-8C14680D8BA6}"/>
          </ac:spMkLst>
        </pc:spChg>
      </pc:sldChg>
      <pc:sldChg chg="addSp delSp modSp mod modClrScheme delDesignElem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792342606" sldId="266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792342606" sldId="266"/>
            <ac:spMk id="2" creationId="{9CB892F1-3F40-9AB8-4BE8-12C6A0168BF0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792342606" sldId="266"/>
            <ac:spMk id="17" creationId="{613C9C0A-47AD-49A5-838A-A43281BDCDA3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792342606" sldId="266"/>
            <ac:spMk id="18" creationId="{79507746-2C84-4EB6-B021-47E52891065D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792342606" sldId="266"/>
            <ac:spMk id="19" creationId="{7B0D28F5-B926-4D9B-9413-91E73A4C62EE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792342606" sldId="266"/>
            <ac:spMk id="20" creationId="{2B3D24C5-CE61-47C8-A0D0-C767528D128F}"/>
          </ac:spMkLst>
        </pc:spChg>
        <pc:graphicFrameChg chg="mod ord">
          <ac:chgData name="Pati,Usha R" userId="S::s546945@nwmissouri.edu::acf6a215-17f6-4371-bfde-623ac93bb2f4" providerId="AD" clId="Web-{D4EB4791-FF7A-464F-99EF-371B1E619FFB}" dt="2022-09-25T22:47:55.324" v="2"/>
          <ac:graphicFrameMkLst>
            <pc:docMk/>
            <pc:sldMk cId="792342606" sldId="266"/>
            <ac:graphicFrameMk id="21" creationId="{5FBF4F15-9FB2-3AD9-3EC9-31DD144CB84A}"/>
          </ac:graphicFrameMkLst>
        </pc:graphicFrameChg>
      </pc:sldChg>
      <pc:sldChg chg="addSp delSp modSp mod modClrScheme delDesignElem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2058588510" sldId="267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58588510" sldId="267"/>
            <ac:spMk id="2" creationId="{2D8FC3DE-FD6D-A064-835F-B53B2F606396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58588510" sldId="267"/>
            <ac:spMk id="3" creationId="{CF7F840D-31F0-9F25-EAB2-EC213187EEF7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58588510" sldId="267"/>
            <ac:spMk id="3088" creationId="{DD540830-1D5B-4124-AD19-E95C33AC238A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58588510" sldId="267"/>
            <ac:spMk id="3090" creationId="{8B1928F0-389D-4382-8440-F6150A01C75E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58588510" sldId="267"/>
            <ac:spMk id="3092" creationId="{DF9B0FBD-51D8-4E3C-9E78-429AE66768BB}"/>
          </ac:spMkLst>
        </pc:spChg>
      </pc:sldChg>
      <pc:sldChg chg="addSp delSp modSp mod modClrScheme delDesignElem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150445029" sldId="268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50445029" sldId="268"/>
            <ac:spMk id="2" creationId="{1C2CF5D6-9896-1854-D5E1-7D6DD123F385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50445029" sldId="268"/>
            <ac:spMk id="15" creationId="{C9583823-2AA3-46EB-A803-287EC900BC41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50445029" sldId="268"/>
            <ac:spMk id="16" creationId="{CA87D9D8-42FB-4157-A365-AD97CC6BAFEC}"/>
          </ac:spMkLst>
        </pc:spChg>
        <pc:spChg chg="add del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150445029" sldId="268"/>
            <ac:spMk id="17" creationId="{2E6028E3-4806-4E1D-A24F-F8166F67F411}"/>
          </ac:spMkLst>
        </pc:spChg>
      </pc:sldChg>
      <pc:sldChg chg="modSp mod modClrScheme chgLayout">
        <pc:chgData name="Pati,Usha R" userId="S::s546945@nwmissouri.edu::acf6a215-17f6-4371-bfde-623ac93bb2f4" providerId="AD" clId="Web-{D4EB4791-FF7A-464F-99EF-371B1E619FFB}" dt="2022-09-25T22:47:55.324" v="2"/>
        <pc:sldMkLst>
          <pc:docMk/>
          <pc:sldMk cId="2492861879" sldId="269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92861879" sldId="269"/>
            <ac:spMk id="2" creationId="{639AEE30-CCD2-936C-76FB-B0BF429A45BC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92861879" sldId="269"/>
            <ac:spMk id="4" creationId="{A3BE4F74-3ED6-6D18-67F0-1ABF33A027D4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92861879" sldId="269"/>
            <ac:spMk id="6" creationId="{74D0DFF5-2676-9AD3-9913-CF649D243715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92861879" sldId="269"/>
            <ac:spMk id="7" creationId="{39B7D139-35DB-F6C8-68D0-284EE8BBF000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492861879" sldId="269"/>
            <ac:spMk id="8" creationId="{1D46E26A-6DF7-50EE-CAC6-99920279000E}"/>
          </ac:spMkLst>
        </pc:spChg>
      </pc:sldChg>
      <pc:sldChg chg="addSp delSp modSp new del mod modClrScheme chgLayout">
        <pc:chgData name="Pati,Usha R" userId="S::s546945@nwmissouri.edu::acf6a215-17f6-4371-bfde-623ac93bb2f4" providerId="AD" clId="Web-{D4EB4791-FF7A-464F-99EF-371B1E619FFB}" dt="2022-09-25T22:52:27.054" v="11"/>
        <pc:sldMkLst>
          <pc:docMk/>
          <pc:sldMk cId="2065615856" sldId="270"/>
        </pc:sldMkLst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65615856" sldId="270"/>
            <ac:spMk id="2" creationId="{3ED067FA-8E67-CC8A-8A36-348AA4BF8DC9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65615856" sldId="270"/>
            <ac:spMk id="3" creationId="{1BE0C82E-F609-EEA1-B1DE-9E1A42DC889C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65615856" sldId="270"/>
            <ac:spMk id="4" creationId="{DDA76D9F-55FB-51EA-2AC6-AD3F2D608E27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65615856" sldId="270"/>
            <ac:spMk id="5" creationId="{292707C3-B661-9263-387A-B14E049A7004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65615856" sldId="270"/>
            <ac:spMk id="6" creationId="{EFB05ADD-DCAE-FB07-1EB6-4C4BC0EA5324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65615856" sldId="270"/>
            <ac:spMk id="7" creationId="{D45E9E2B-B44D-11C6-EBA3-E8CC5ADD3116}"/>
          </ac:spMkLst>
        </pc:spChg>
        <pc:spChg chg="mod ord">
          <ac:chgData name="Pati,Usha R" userId="S::s546945@nwmissouri.edu::acf6a215-17f6-4371-bfde-623ac93bb2f4" providerId="AD" clId="Web-{D4EB4791-FF7A-464F-99EF-371B1E619FFB}" dt="2022-09-25T22:47:55.324" v="2"/>
          <ac:spMkLst>
            <pc:docMk/>
            <pc:sldMk cId="2065615856" sldId="270"/>
            <ac:spMk id="8" creationId="{BB8FF66B-085D-9405-444F-BCC9EC2BBC32}"/>
          </ac:spMkLst>
        </pc:spChg>
        <pc:picChg chg="add del mod">
          <ac:chgData name="Pati,Usha R" userId="S::s546945@nwmissouri.edu::acf6a215-17f6-4371-bfde-623ac93bb2f4" providerId="AD" clId="Web-{D4EB4791-FF7A-464F-99EF-371B1E619FFB}" dt="2022-09-25T22:51:48.162" v="4"/>
          <ac:picMkLst>
            <pc:docMk/>
            <pc:sldMk cId="2065615856" sldId="270"/>
            <ac:picMk id="9" creationId="{68D68B94-F429-741A-D3ED-03987787459F}"/>
          </ac:picMkLst>
        </pc:picChg>
      </pc:sldChg>
      <pc:sldChg chg="add">
        <pc:chgData name="Pati,Usha R" userId="S::s546945@nwmissouri.edu::acf6a215-17f6-4371-bfde-623ac93bb2f4" providerId="AD" clId="Web-{D4EB4791-FF7A-464F-99EF-371B1E619FFB}" dt="2022-09-25T22:52:13.428" v="5"/>
        <pc:sldMkLst>
          <pc:docMk/>
          <pc:sldMk cId="1477237744" sldId="271"/>
        </pc:sldMkLst>
      </pc:sldChg>
      <pc:sldChg chg="add">
        <pc:chgData name="Pati,Usha R" userId="S::s546945@nwmissouri.edu::acf6a215-17f6-4371-bfde-623ac93bb2f4" providerId="AD" clId="Web-{D4EB4791-FF7A-464F-99EF-371B1E619FFB}" dt="2022-09-25T22:52:13.569" v="6"/>
        <pc:sldMkLst>
          <pc:docMk/>
          <pc:sldMk cId="333172517" sldId="272"/>
        </pc:sldMkLst>
      </pc:sldChg>
      <pc:sldChg chg="modSp add">
        <pc:chgData name="Pati,Usha R" userId="S::s546945@nwmissouri.edu::acf6a215-17f6-4371-bfde-623ac93bb2f4" providerId="AD" clId="Web-{D4EB4791-FF7A-464F-99EF-371B1E619FFB}" dt="2022-09-25T22:54:12.511" v="15" actId="1076"/>
        <pc:sldMkLst>
          <pc:docMk/>
          <pc:sldMk cId="1895751287" sldId="273"/>
        </pc:sldMkLst>
        <pc:picChg chg="mod">
          <ac:chgData name="Pati,Usha R" userId="S::s546945@nwmissouri.edu::acf6a215-17f6-4371-bfde-623ac93bb2f4" providerId="AD" clId="Web-{D4EB4791-FF7A-464F-99EF-371B1E619FFB}" dt="2022-09-25T22:54:12.511" v="15" actId="1076"/>
          <ac:picMkLst>
            <pc:docMk/>
            <pc:sldMk cId="1895751287" sldId="273"/>
            <ac:picMk id="19" creationId="{5CCA0A51-30F7-CB36-FC66-F78EA0A3536F}"/>
          </ac:picMkLst>
        </pc:picChg>
      </pc:sldChg>
      <pc:sldChg chg="modSp add">
        <pc:chgData name="Pati,Usha R" userId="S::s546945@nwmissouri.edu::acf6a215-17f6-4371-bfde-623ac93bb2f4" providerId="AD" clId="Web-{D4EB4791-FF7A-464F-99EF-371B1E619FFB}" dt="2022-09-25T22:52:45.664" v="14" actId="14100"/>
        <pc:sldMkLst>
          <pc:docMk/>
          <pc:sldMk cId="70429412" sldId="274"/>
        </pc:sldMkLst>
        <pc:picChg chg="mod">
          <ac:chgData name="Pati,Usha R" userId="S::s546945@nwmissouri.edu::acf6a215-17f6-4371-bfde-623ac93bb2f4" providerId="AD" clId="Web-{D4EB4791-FF7A-464F-99EF-371B1E619FFB}" dt="2022-09-25T22:52:45.664" v="14" actId="14100"/>
          <ac:picMkLst>
            <pc:docMk/>
            <pc:sldMk cId="70429412" sldId="274"/>
            <ac:picMk id="6" creationId="{FA6A19A8-E83E-9067-0452-448E66B9267A}"/>
          </ac:picMkLst>
        </pc:picChg>
        <pc:picChg chg="mod">
          <ac:chgData name="Pati,Usha R" userId="S::s546945@nwmissouri.edu::acf6a215-17f6-4371-bfde-623ac93bb2f4" providerId="AD" clId="Web-{D4EB4791-FF7A-464F-99EF-371B1E619FFB}" dt="2022-09-25T22:52:41.086" v="13" actId="14100"/>
          <ac:picMkLst>
            <pc:docMk/>
            <pc:sldMk cId="70429412" sldId="274"/>
            <ac:picMk id="12" creationId="{8C4817B4-829B-2EC0-DFC5-A618BF755794}"/>
          </ac:picMkLst>
        </pc:picChg>
      </pc:sldChg>
      <pc:sldChg chg="add">
        <pc:chgData name="Pati,Usha R" userId="S::s546945@nwmissouri.edu::acf6a215-17f6-4371-bfde-623ac93bb2f4" providerId="AD" clId="Web-{D4EB4791-FF7A-464F-99EF-371B1E619FFB}" dt="2022-09-25T22:52:13.819" v="9"/>
        <pc:sldMkLst>
          <pc:docMk/>
          <pc:sldMk cId="2576527601" sldId="275"/>
        </pc:sldMkLst>
      </pc:sldChg>
      <pc:sldChg chg="add">
        <pc:chgData name="Pati,Usha R" userId="S::s546945@nwmissouri.edu::acf6a215-17f6-4371-bfde-623ac93bb2f4" providerId="AD" clId="Web-{D4EB4791-FF7A-464F-99EF-371B1E619FFB}" dt="2022-09-25T22:52:13.882" v="10"/>
        <pc:sldMkLst>
          <pc:docMk/>
          <pc:sldMk cId="3782921494" sldId="276"/>
        </pc:sldMkLst>
      </pc:sldChg>
      <pc:sldMasterChg chg="add addSldLayout">
        <pc:chgData name="Pati,Usha R" userId="S::s546945@nwmissouri.edu::acf6a215-17f6-4371-bfde-623ac93bb2f4" providerId="AD" clId="Web-{D4EB4791-FF7A-464F-99EF-371B1E619FFB}" dt="2022-09-25T22:52:13.428" v="5"/>
        <pc:sldMasterMkLst>
          <pc:docMk/>
          <pc:sldMasterMk cId="820337667" sldId="2147483672"/>
        </pc:sldMasterMkLst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3963659694" sldId="2147483673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3992459589" sldId="2147483674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2386948050" sldId="2147483675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210963723" sldId="2147483676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1059944932" sldId="2147483677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1632896034" sldId="2147483678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2424523246" sldId="2147483679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4207570380" sldId="2147483680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38739364" sldId="2147483681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3882626210" sldId="2147483682"/>
          </pc:sldLayoutMkLst>
        </pc:sldLayoutChg>
        <pc:sldLayoutChg chg="add">
          <pc:chgData name="Pati,Usha R" userId="S::s546945@nwmissouri.edu::acf6a215-17f6-4371-bfde-623ac93bb2f4" providerId="AD" clId="Web-{D4EB4791-FF7A-464F-99EF-371B1E619FFB}" dt="2022-09-25T22:52:13.428" v="5"/>
          <pc:sldLayoutMkLst>
            <pc:docMk/>
            <pc:sldMasterMk cId="820337667" sldId="2147483672"/>
            <pc:sldLayoutMk cId="1022219286" sldId="2147483683"/>
          </pc:sldLayoutMkLst>
        </pc:sldLayoutChg>
      </pc:sldMasterChg>
      <pc:sldMasterChg chg="add del addSldLayout delSldLayout">
        <pc:chgData name="Pati,Usha R" userId="S::s546945@nwmissouri.edu::acf6a215-17f6-4371-bfde-623ac93bb2f4" providerId="AD" clId="Web-{D4EB4791-FF7A-464F-99EF-371B1E619FFB}" dt="2022-09-25T22:47:55.324" v="2"/>
        <pc:sldMasterMkLst>
          <pc:docMk/>
          <pc:sldMasterMk cId="3561078113" sldId="2147483726"/>
        </pc:sldMasterMkLst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1234467620" sldId="2147483727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255530501" sldId="2147483728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1464475134" sldId="2147483729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3896610122" sldId="2147483730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3227649498" sldId="2147483731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890635856" sldId="2147483732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680199814" sldId="2147483733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307406526" sldId="2147483734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3118832838" sldId="2147483735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1985339337" sldId="2147483736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2622148930" sldId="2147483737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1214783393" sldId="2147483738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462795571" sldId="2147483739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860084588" sldId="2147483740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952159523" sldId="2147483741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1727488365" sldId="2147483742"/>
          </pc:sldLayoutMkLst>
        </pc:sldLayoutChg>
        <pc:sldLayoutChg chg="add del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3561078113" sldId="2147483726"/>
            <pc:sldLayoutMk cId="35859259" sldId="2147483743"/>
          </pc:sldLayoutMkLst>
        </pc:sldLayoutChg>
      </pc:sldMasterChg>
      <pc:sldMasterChg chg="add del addSldLayout delSldLayout modSldLayout">
        <pc:chgData name="Pati,Usha R" userId="S::s546945@nwmissouri.edu::acf6a215-17f6-4371-bfde-623ac93bb2f4" providerId="AD" clId="Web-{D4EB4791-FF7A-464F-99EF-371B1E619FFB}" dt="2022-09-25T22:47:55.324" v="2"/>
        <pc:sldMasterMkLst>
          <pc:docMk/>
          <pc:sldMasterMk cId="1980925385" sldId="2147483744"/>
        </pc:sldMasterMkLst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2313962308" sldId="2147483745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1556569764" sldId="2147483746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1479244504" sldId="2147483747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93413398" sldId="2147483748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868788796" sldId="2147483749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901983575" sldId="2147483750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3930636006" sldId="2147483751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648757589" sldId="2147483752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1786365678" sldId="2147483753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560477807" sldId="2147483754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2068346042" sldId="2147483755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3919158616" sldId="2147483756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4158043059" sldId="2147483757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2924040233" sldId="2147483758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63014065" sldId="2147483759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932431927" sldId="2147483760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1444098935" sldId="2147483761"/>
          </pc:sldLayoutMkLst>
        </pc:sldLayoutChg>
        <pc:sldLayoutChg chg="add del mod replId">
          <pc:chgData name="Pati,Usha R" userId="S::s546945@nwmissouri.edu::acf6a215-17f6-4371-bfde-623ac93bb2f4" providerId="AD" clId="Web-{D4EB4791-FF7A-464F-99EF-371B1E619FFB}" dt="2022-09-25T22:47:55.324" v="2"/>
          <pc:sldLayoutMkLst>
            <pc:docMk/>
            <pc:sldMasterMk cId="1980925385" sldId="2147483744"/>
            <pc:sldLayoutMk cId="3569359708" sldId="2147483762"/>
          </pc:sldLayoutMkLst>
        </pc:sldLayoutChg>
      </pc:sldMasterChg>
    </pc:docChg>
  </pc:docChgLst>
  <pc:docChgLst>
    <pc:chgData name="Pati,Usha R" userId="S::s546945@nwmissouri.edu::acf6a215-17f6-4371-bfde-623ac93bb2f4" providerId="AD" clId="Web-{EB2F724C-653B-4943-8CE7-8BC1A8E36CB9}"/>
    <pc:docChg chg="modSld modMainMaster">
      <pc:chgData name="Pati,Usha R" userId="S::s546945@nwmissouri.edu::acf6a215-17f6-4371-bfde-623ac93bb2f4" providerId="AD" clId="Web-{EB2F724C-653B-4943-8CE7-8BC1A8E36CB9}" dt="2022-09-26T14:24:50.582" v="11"/>
      <pc:docMkLst>
        <pc:docMk/>
      </pc:docMkLst>
      <pc:sldChg chg="addSp modSp">
        <pc:chgData name="Pati,Usha R" userId="S::s546945@nwmissouri.edu::acf6a215-17f6-4371-bfde-623ac93bb2f4" providerId="AD" clId="Web-{EB2F724C-653B-4943-8CE7-8BC1A8E36CB9}" dt="2022-09-26T14:24:35.941" v="6"/>
        <pc:sldMkLst>
          <pc:docMk/>
          <pc:sldMk cId="1662590474" sldId="256"/>
        </pc:sldMkLst>
        <pc:spChg chg="add mod">
          <ac:chgData name="Pati,Usha R" userId="S::s546945@nwmissouri.edu::acf6a215-17f6-4371-bfde-623ac93bb2f4" providerId="AD" clId="Web-{EB2F724C-653B-4943-8CE7-8BC1A8E36CB9}" dt="2022-09-26T14:24:00.174" v="0"/>
          <ac:spMkLst>
            <pc:docMk/>
            <pc:sldMk cId="1662590474" sldId="256"/>
            <ac:spMk id="4" creationId="{11B65063-B58B-F1F7-4E14-0DD8FB574236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35.941" v="6"/>
          <ac:spMkLst>
            <pc:docMk/>
            <pc:sldMk cId="1662590474" sldId="256"/>
            <ac:spMk id="5" creationId="{0E42CFBF-7C42-B56C-496F-333D7856C69F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2658136540" sldId="258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2658136540" sldId="258"/>
            <ac:spMk id="4" creationId="{6CFC3395-FB29-C090-B476-E8B4C637CF4A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2658136540" sldId="258"/>
            <ac:spMk id="6" creationId="{44DE1BA6-CC49-CB3C-F87C-0795E58AF2D6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3073108003" sldId="259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3073108003" sldId="259"/>
            <ac:spMk id="3" creationId="{D51F3BC4-4AC4-86E5-053F-AEA130AC1ADA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3073108003" sldId="259"/>
            <ac:spMk id="4" creationId="{78CAFD65-A320-A4D2-C382-D8326862D72C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3855226983" sldId="260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3855226983" sldId="260"/>
            <ac:spMk id="9" creationId="{C63CF06B-42EE-7A3D-5E91-EF36740EBFC4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3855226983" sldId="260"/>
            <ac:spMk id="10" creationId="{93EA0E08-6FAF-296B-C971-FBDF07CCEDC9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2238833240" sldId="261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2238833240" sldId="261"/>
            <ac:spMk id="4" creationId="{03192067-0756-BCA3-A245-F2D9D4321D54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2238833240" sldId="261"/>
            <ac:spMk id="5" creationId="{4F416FE9-6919-CD37-5911-ED378FFABB61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3039535238" sldId="262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3039535238" sldId="262"/>
            <ac:spMk id="4" creationId="{A5AFB479-69B4-1284-C767-A08A1D571014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3039535238" sldId="262"/>
            <ac:spMk id="5" creationId="{16E210B0-B8D7-A69C-039B-44D48735710A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2448111906" sldId="263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2448111906" sldId="263"/>
            <ac:spMk id="29" creationId="{6788A438-330B-6C02-9BF5-1FD4933458B2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2448111906" sldId="263"/>
            <ac:spMk id="44" creationId="{0443F8AA-08EF-57FF-BDF5-78249C31E708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3212960512" sldId="264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3212960512" sldId="264"/>
            <ac:spMk id="4" creationId="{E8DDCF0D-FFE9-6521-1FEC-B9718233F024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3212960512" sldId="264"/>
            <ac:spMk id="5" creationId="{18DC2D1D-663C-8574-DB6E-98D119EBE948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2858037690" sldId="265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2858037690" sldId="265"/>
            <ac:spMk id="3" creationId="{DDE8CC58-0202-51BD-6054-C69B5C2168A6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2858037690" sldId="265"/>
            <ac:spMk id="5" creationId="{33792FCF-3B46-53A6-51D7-A75414FF76B1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792342606" sldId="266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792342606" sldId="266"/>
            <ac:spMk id="38" creationId="{830659E1-42A2-BD65-BCDA-61B9ADFBF544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792342606" sldId="266"/>
            <ac:spMk id="59" creationId="{F93C8547-1765-F03C-9278-3C18F48E92E0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2058588510" sldId="267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2058588510" sldId="267"/>
            <ac:spMk id="4" creationId="{D60F0900-3CA9-AC82-F768-9325D778C4C8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2058588510" sldId="267"/>
            <ac:spMk id="5" creationId="{CCE7CAA9-53AA-6464-CFDF-E353A586BAB1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150445029" sldId="268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150445029" sldId="268"/>
            <ac:spMk id="3" creationId="{C118EA97-5B1E-D880-E197-BC85604C320E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150445029" sldId="268"/>
            <ac:spMk id="4" creationId="{74244980-4552-A24E-CBDA-A0F94AC6C835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2995164025" sldId="277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2995164025" sldId="277"/>
            <ac:spMk id="34" creationId="{F4CD0E66-89B6-D7DF-730A-3CAFACE269A5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2995164025" sldId="277"/>
            <ac:spMk id="55" creationId="{24E27803-8F0F-83A9-8819-407A75FC4822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527373808" sldId="278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527373808" sldId="278"/>
            <ac:spMk id="4" creationId="{FF40CAA0-245C-5F16-E769-2FE02529410A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527373808" sldId="278"/>
            <ac:spMk id="5" creationId="{3228A37A-7950-A6EA-EDDE-D87D97A3AA00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2098671523" sldId="279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2098671523" sldId="279"/>
            <ac:spMk id="5" creationId="{0D1D6B91-3594-E3BF-5EF7-7027A8C43D31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2098671523" sldId="279"/>
            <ac:spMk id="6" creationId="{6CD2D317-F883-BAB9-E049-45AAE7DAA495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1321435214" sldId="280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1321435214" sldId="280"/>
            <ac:spMk id="4" creationId="{5BE928C1-6CE4-A1D6-EAD0-89FCE02BA87C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1321435214" sldId="280"/>
            <ac:spMk id="5" creationId="{0C764B39-B121-D6B7-376A-A562C1D4DECD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3387934352" sldId="281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3387934352" sldId="281"/>
            <ac:spMk id="4" creationId="{70B1C1B5-EF75-2911-37F6-D2F401854D1C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3387934352" sldId="281"/>
            <ac:spMk id="8" creationId="{5C1CD3BD-DF4D-0946-D725-7CC2E3F59EA5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4047247677" sldId="282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4047247677" sldId="282"/>
            <ac:spMk id="2" creationId="{DACB9F44-9876-8D62-008C-C10C5EF3810F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4047247677" sldId="282"/>
            <ac:spMk id="3" creationId="{EF89806F-4D0F-ED4E-5D73-24500CF24EE7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4272355774" sldId="283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4272355774" sldId="283"/>
            <ac:spMk id="4" creationId="{DFE13740-AB27-FEA5-990D-91899774D982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4272355774" sldId="283"/>
            <ac:spMk id="5" creationId="{84CC0436-3D73-026F-1889-EC797EFAE663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3584590584" sldId="284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3584590584" sldId="284"/>
            <ac:spMk id="3" creationId="{EC6546AF-0D7D-20FC-9CB0-65D28BD11E3D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3584590584" sldId="284"/>
            <ac:spMk id="5" creationId="{0149BD6A-6C28-BDD0-0AD8-5687AEC2438E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3693261997" sldId="286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3693261997" sldId="286"/>
            <ac:spMk id="3" creationId="{FB307FCD-EAAB-04D6-5DA9-26EC112459DF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3693261997" sldId="286"/>
            <ac:spMk id="4" creationId="{8EA2075D-8EB7-2308-028C-F45BFB7C02A8}"/>
          </ac:spMkLst>
        </pc:spChg>
      </pc:sldChg>
      <pc:sldChg chg="addSp modSp">
        <pc:chgData name="Pati,Usha R" userId="S::s546945@nwmissouri.edu::acf6a215-17f6-4371-bfde-623ac93bb2f4" providerId="AD" clId="Web-{EB2F724C-653B-4943-8CE7-8BC1A8E36CB9}" dt="2022-09-26T14:24:41.909" v="7"/>
        <pc:sldMkLst>
          <pc:docMk/>
          <pc:sldMk cId="3628284568" sldId="287"/>
        </pc:sldMkLst>
        <pc:spChg chg="add mod">
          <ac:chgData name="Pati,Usha R" userId="S::s546945@nwmissouri.edu::acf6a215-17f6-4371-bfde-623ac93bb2f4" providerId="AD" clId="Web-{EB2F724C-653B-4943-8CE7-8BC1A8E36CB9}" dt="2022-09-26T14:24:12.534" v="1"/>
          <ac:spMkLst>
            <pc:docMk/>
            <pc:sldMk cId="3628284568" sldId="287"/>
            <ac:spMk id="4" creationId="{E7AD8304-00C7-0672-95B4-EB4403EAC43A}"/>
          </ac:spMkLst>
        </pc:spChg>
        <pc:spChg chg="add 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k cId="3628284568" sldId="287"/>
            <ac:spMk id="5" creationId="{383530EF-6944-BFB3-208D-F4C40C5AA70B}"/>
          </ac:spMkLst>
        </pc:spChg>
      </pc:sldChg>
      <pc:sldMasterChg chg="modSp mod modSldLayout">
        <pc:chgData name="Pati,Usha R" userId="S::s546945@nwmissouri.edu::acf6a215-17f6-4371-bfde-623ac93bb2f4" providerId="AD" clId="Web-{EB2F724C-653B-4943-8CE7-8BC1A8E36CB9}" dt="2022-09-26T14:24:50.582" v="11"/>
        <pc:sldMasterMkLst>
          <pc:docMk/>
          <pc:sldMasterMk cId="3561078113" sldId="2147483726"/>
        </pc:sldMasterMkLst>
        <pc:spChg chg="mod">
          <ac:chgData name="Pati,Usha R" userId="S::s546945@nwmissouri.edu::acf6a215-17f6-4371-bfde-623ac93bb2f4" providerId="AD" clId="Web-{EB2F724C-653B-4943-8CE7-8BC1A8E36CB9}" dt="2022-09-26T14:24:41.909" v="7"/>
          <ac:spMkLst>
            <pc:docMk/>
            <pc:sldMasterMk cId="3561078113" sldId="2147483726"/>
            <ac:spMk id="5" creationId="{00000000-0000-0000-0000-000000000000}"/>
          </ac:spMkLst>
        </pc:sp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1234467620" sldId="2147483727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1234467620" sldId="2147483727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255530501" sldId="2147483728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255530501" sldId="2147483728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1464475134" sldId="2147483729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1464475134" sldId="2147483729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3896610122" sldId="2147483730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3896610122" sldId="2147483730"/>
              <ac:spMk id="6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3227649498" sldId="2147483731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3227649498" sldId="2147483731"/>
              <ac:spMk id="8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890635856" sldId="2147483732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890635856" sldId="2147483732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680199814" sldId="2147483733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680199814" sldId="2147483733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307406526" sldId="2147483734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307406526" sldId="2147483734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3118832838" sldId="2147483735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3118832838" sldId="2147483735"/>
              <ac:spMk id="6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1985339337" sldId="2147483736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1985339337" sldId="2147483736"/>
              <ac:spMk id="6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2622148930" sldId="2147483737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2622148930" sldId="2147483737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1214783393" sldId="2147483738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1214783393" sldId="2147483738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462795571" sldId="2147483739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462795571" sldId="2147483739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860084588" sldId="2147483740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860084588" sldId="2147483740"/>
              <ac:spMk id="4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952159523" sldId="2147483741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952159523" sldId="2147483741"/>
              <ac:spMk id="4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1727488365" sldId="2147483742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1727488365" sldId="2147483742"/>
              <ac:spMk id="5" creationId="{00000000-0000-0000-0000-000000000000}"/>
            </ac:spMkLst>
          </pc:spChg>
        </pc:sldLayoutChg>
        <pc:sldLayoutChg chg="modSp mod">
          <pc:chgData name="Pati,Usha R" userId="S::s546945@nwmissouri.edu::acf6a215-17f6-4371-bfde-623ac93bb2f4" providerId="AD" clId="Web-{EB2F724C-653B-4943-8CE7-8BC1A8E36CB9}" dt="2022-09-26T14:24:50.582" v="11"/>
          <pc:sldLayoutMkLst>
            <pc:docMk/>
            <pc:sldMasterMk cId="3561078113" sldId="2147483726"/>
            <pc:sldLayoutMk cId="35859259" sldId="2147483743"/>
          </pc:sldLayoutMkLst>
          <pc:spChg chg="mod">
            <ac:chgData name="Pati,Usha R" userId="S::s546945@nwmissouri.edu::acf6a215-17f6-4371-bfde-623ac93bb2f4" providerId="AD" clId="Web-{EB2F724C-653B-4943-8CE7-8BC1A8E36CB9}" dt="2022-09-26T14:24:41.909" v="7"/>
            <ac:spMkLst>
              <pc:docMk/>
              <pc:sldMasterMk cId="3561078113" sldId="2147483726"/>
              <pc:sldLayoutMk cId="35859259" sldId="2147483743"/>
              <ac:spMk id="5" creationId="{00000000-0000-0000-0000-000000000000}"/>
            </ac:spMkLst>
          </pc:spChg>
        </pc:sldLayoutChg>
      </pc:sldMasterChg>
    </pc:docChg>
  </pc:docChgLst>
  <pc:docChgLst>
    <pc:chgData name="Pati,Usha R" userId="S::s546945@nwmissouri.edu::acf6a215-17f6-4371-bfde-623ac93bb2f4" providerId="AD" clId="Web-{10D952DC-9822-4B67-AD79-7606791DB4F4}"/>
    <pc:docChg chg="addSld modSld modMainMaster">
      <pc:chgData name="Pati,Usha R" userId="S::s546945@nwmissouri.edu::acf6a215-17f6-4371-bfde-623ac93bb2f4" providerId="AD" clId="Web-{10D952DC-9822-4B67-AD79-7606791DB4F4}" dt="2022-09-28T04:19:27.267" v="94" actId="14100"/>
      <pc:docMkLst>
        <pc:docMk/>
      </pc:docMkLst>
      <pc:sldChg chg="addSp modSp">
        <pc:chgData name="Pati,Usha R" userId="S::s546945@nwmissouri.edu::acf6a215-17f6-4371-bfde-623ac93bb2f4" providerId="AD" clId="Web-{10D952DC-9822-4B67-AD79-7606791DB4F4}" dt="2022-09-28T02:09:21.899" v="0"/>
        <pc:sldMkLst>
          <pc:docMk/>
          <pc:sldMk cId="1662590474" sldId="256"/>
        </pc:sldMkLst>
        <pc:spChg chg="add mod">
          <ac:chgData name="Pati,Usha R" userId="S::s546945@nwmissouri.edu::acf6a215-17f6-4371-bfde-623ac93bb2f4" providerId="AD" clId="Web-{10D952DC-9822-4B67-AD79-7606791DB4F4}" dt="2022-09-28T02:09:21.899" v="0"/>
          <ac:spMkLst>
            <pc:docMk/>
            <pc:sldMk cId="1662590474" sldId="256"/>
            <ac:spMk id="4" creationId="{D77C83AB-3533-9A9C-8578-D97DF2A9E887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2658136540" sldId="258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2658136540" sldId="258"/>
            <ac:spMk id="4" creationId="{6684DEE0-7822-9F21-95CD-FDBD9BB9EB69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3073108003" sldId="259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3073108003" sldId="259"/>
            <ac:spMk id="3" creationId="{E6763503-B565-6A8A-118F-9F254C71352F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3855226983" sldId="260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3855226983" sldId="260"/>
            <ac:spMk id="9" creationId="{1ABCBAA1-3F0B-32CC-4031-68207FA435D2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2238833240" sldId="261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2238833240" sldId="261"/>
            <ac:spMk id="4" creationId="{55A2EFD6-FA5B-C696-D633-5BF1D6235FA9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3039535238" sldId="262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3039535238" sldId="262"/>
            <ac:spMk id="4" creationId="{BB2095C3-5D40-B7EB-4516-2DD6703E46F1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2448111906" sldId="263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2448111906" sldId="263"/>
            <ac:spMk id="29" creationId="{266A4B9E-3A86-C521-E115-0CF97C3EB538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3212960512" sldId="264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3212960512" sldId="264"/>
            <ac:spMk id="4" creationId="{7801E25E-1E53-72E9-0984-568B0402CD8B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2858037690" sldId="265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2858037690" sldId="265"/>
            <ac:spMk id="3" creationId="{D2D1F288-B4AE-F998-1FDD-25456A955C1B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792342606" sldId="266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792342606" sldId="266"/>
            <ac:spMk id="38" creationId="{EA75A7DF-2F64-7EDE-0B2E-150EB86678AE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2058588510" sldId="267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2058588510" sldId="267"/>
            <ac:spMk id="4" creationId="{8EC3A067-D6A4-FC46-BC09-ECAEE7CA13E2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150445029" sldId="268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150445029" sldId="268"/>
            <ac:spMk id="3" creationId="{98D3B196-024A-8A76-4312-5A096ACB4155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2995164025" sldId="277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2995164025" sldId="277"/>
            <ac:spMk id="34" creationId="{61A4BD93-E42C-A9BE-452D-0FA48E0DD245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527373808" sldId="278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527373808" sldId="278"/>
            <ac:spMk id="4" creationId="{A895182F-CD94-EBA1-7DE7-4C2EABA69C93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2098671523" sldId="279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2098671523" sldId="279"/>
            <ac:spMk id="5" creationId="{568526AD-BC44-B905-C98A-D856DDCB656A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1321435214" sldId="280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1321435214" sldId="280"/>
            <ac:spMk id="4" creationId="{47F05638-6094-B194-9C04-3F6CED4E1344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3387934352" sldId="281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3387934352" sldId="281"/>
            <ac:spMk id="4" creationId="{C121DC02-5F49-3BE7-62B2-4E194F0FB64E}"/>
          </ac:spMkLst>
        </pc:spChg>
      </pc:sldChg>
      <pc:sldChg chg="addSp modSp modNotes">
        <pc:chgData name="Pati,Usha R" userId="S::s546945@nwmissouri.edu::acf6a215-17f6-4371-bfde-623ac93bb2f4" providerId="AD" clId="Web-{10D952DC-9822-4B67-AD79-7606791DB4F4}" dt="2022-09-28T03:55:54.643" v="76"/>
        <pc:sldMkLst>
          <pc:docMk/>
          <pc:sldMk cId="4047247677" sldId="282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4047247677" sldId="282"/>
            <ac:spMk id="2" creationId="{6970C64C-7C16-B8B9-C22D-C39012C428B5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4:02:57.984" v="86" actId="20577"/>
        <pc:sldMkLst>
          <pc:docMk/>
          <pc:sldMk cId="4272355774" sldId="283"/>
        </pc:sldMkLst>
        <pc:spChg chg="mod">
          <ac:chgData name="Pati,Usha R" userId="S::s546945@nwmissouri.edu::acf6a215-17f6-4371-bfde-623ac93bb2f4" providerId="AD" clId="Web-{10D952DC-9822-4B67-AD79-7606791DB4F4}" dt="2022-09-28T04:02:57.984" v="86" actId="20577"/>
          <ac:spMkLst>
            <pc:docMk/>
            <pc:sldMk cId="4272355774" sldId="283"/>
            <ac:spMk id="2" creationId="{7860FA5D-3994-AE76-F11D-15F1D80D11E0}"/>
          </ac:spMkLst>
        </pc:spChg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4272355774" sldId="283"/>
            <ac:spMk id="4" creationId="{A74194E7-06F1-1574-4960-C4553AB07752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3584590584" sldId="284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3584590584" sldId="284"/>
            <ac:spMk id="3" creationId="{FF34C95C-6D51-046D-07BE-958C53B72019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3693261997" sldId="286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3693261997" sldId="286"/>
            <ac:spMk id="2" creationId="{4D87F702-C81B-565D-FF92-2528F6CF393D}"/>
          </ac:spMkLst>
        </pc:spChg>
      </pc:sldChg>
      <pc:sldChg chg="addSp modSp">
        <pc:chgData name="Pati,Usha R" userId="S::s546945@nwmissouri.edu::acf6a215-17f6-4371-bfde-623ac93bb2f4" providerId="AD" clId="Web-{10D952DC-9822-4B67-AD79-7606791DB4F4}" dt="2022-09-28T04:10:36.357" v="89" actId="1076"/>
        <pc:sldMkLst>
          <pc:docMk/>
          <pc:sldMk cId="2088030953" sldId="289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2088030953" sldId="289"/>
            <ac:spMk id="3" creationId="{A2E8DE24-EE78-6D6C-BF8F-1E075D15A75F}"/>
          </ac:spMkLst>
        </pc:spChg>
        <pc:picChg chg="mod">
          <ac:chgData name="Pati,Usha R" userId="S::s546945@nwmissouri.edu::acf6a215-17f6-4371-bfde-623ac93bb2f4" providerId="AD" clId="Web-{10D952DC-9822-4B67-AD79-7606791DB4F4}" dt="2022-09-28T04:10:36.357" v="89" actId="1076"/>
          <ac:picMkLst>
            <pc:docMk/>
            <pc:sldMk cId="2088030953" sldId="289"/>
            <ac:picMk id="9" creationId="{27149A31-7010-795B-CC32-F354FB28C0A6}"/>
          </ac:picMkLst>
        </pc:picChg>
      </pc:sldChg>
      <pc:sldChg chg="addSp modSp">
        <pc:chgData name="Pati,Usha R" userId="S::s546945@nwmissouri.edu::acf6a215-17f6-4371-bfde-623ac93bb2f4" providerId="AD" clId="Web-{10D952DC-9822-4B67-AD79-7606791DB4F4}" dt="2022-09-28T02:09:31.633" v="1"/>
        <pc:sldMkLst>
          <pc:docMk/>
          <pc:sldMk cId="2927584068" sldId="290"/>
        </pc:sldMkLst>
        <pc:spChg chg="add mod">
          <ac:chgData name="Pati,Usha R" userId="S::s546945@nwmissouri.edu::acf6a215-17f6-4371-bfde-623ac93bb2f4" providerId="AD" clId="Web-{10D952DC-9822-4B67-AD79-7606791DB4F4}" dt="2022-09-28T02:09:31.633" v="1"/>
          <ac:spMkLst>
            <pc:docMk/>
            <pc:sldMk cId="2927584068" sldId="290"/>
            <ac:spMk id="4" creationId="{DA517E92-E1D1-ABA8-0343-A3E4C65C6762}"/>
          </ac:spMkLst>
        </pc:spChg>
      </pc:sldChg>
      <pc:sldChg chg="addSp delSp modSp new mod setBg">
        <pc:chgData name="Pati,Usha R" userId="S::s546945@nwmissouri.edu::acf6a215-17f6-4371-bfde-623ac93bb2f4" providerId="AD" clId="Web-{10D952DC-9822-4B67-AD79-7606791DB4F4}" dt="2022-09-28T04:19:27.267" v="94" actId="14100"/>
        <pc:sldMkLst>
          <pc:docMk/>
          <pc:sldMk cId="727334610" sldId="291"/>
        </pc:sldMkLst>
        <pc:spChg chg="mod">
          <ac:chgData name="Pati,Usha R" userId="S::s546945@nwmissouri.edu::acf6a215-17f6-4371-bfde-623ac93bb2f4" providerId="AD" clId="Web-{10D952DC-9822-4B67-AD79-7606791DB4F4}" dt="2022-09-28T04:19:18.283" v="93" actId="20577"/>
          <ac:spMkLst>
            <pc:docMk/>
            <pc:sldMk cId="727334610" sldId="291"/>
            <ac:spMk id="2" creationId="{820CC9E4-11EA-5F6A-F3CC-FA0FC64A5D61}"/>
          </ac:spMkLst>
        </pc:spChg>
        <pc:spChg chg="del">
          <ac:chgData name="Pati,Usha R" userId="S::s546945@nwmissouri.edu::acf6a215-17f6-4371-bfde-623ac93bb2f4" providerId="AD" clId="Web-{10D952DC-9822-4B67-AD79-7606791DB4F4}" dt="2022-09-28T04:18:32.625" v="91"/>
          <ac:spMkLst>
            <pc:docMk/>
            <pc:sldMk cId="727334610" sldId="291"/>
            <ac:spMk id="3" creationId="{34C7894C-4316-9B1A-B5E6-0832DD27CAFC}"/>
          </ac:spMkLst>
        </pc:spChg>
        <pc:spChg chg="mod">
          <ac:chgData name="Pati,Usha R" userId="S::s546945@nwmissouri.edu::acf6a215-17f6-4371-bfde-623ac93bb2f4" providerId="AD" clId="Web-{10D952DC-9822-4B67-AD79-7606791DB4F4}" dt="2022-09-28T04:18:42.828" v="92"/>
          <ac:spMkLst>
            <pc:docMk/>
            <pc:sldMk cId="727334610" sldId="291"/>
            <ac:spMk id="4" creationId="{AD62684E-B69C-12BB-5D89-92BF234117B5}"/>
          </ac:spMkLst>
        </pc:spChg>
        <pc:spChg chg="add">
          <ac:chgData name="Pati,Usha R" userId="S::s546945@nwmissouri.edu::acf6a215-17f6-4371-bfde-623ac93bb2f4" providerId="AD" clId="Web-{10D952DC-9822-4B67-AD79-7606791DB4F4}" dt="2022-09-28T04:18:42.828" v="92"/>
          <ac:spMkLst>
            <pc:docMk/>
            <pc:sldMk cId="727334610" sldId="291"/>
            <ac:spMk id="14" creationId="{8F54B2FB-3F54-4350-8D1B-F86D677CA7ED}"/>
          </ac:spMkLst>
        </pc:spChg>
        <pc:spChg chg="add">
          <ac:chgData name="Pati,Usha R" userId="S::s546945@nwmissouri.edu::acf6a215-17f6-4371-bfde-623ac93bb2f4" providerId="AD" clId="Web-{10D952DC-9822-4B67-AD79-7606791DB4F4}" dt="2022-09-28T04:18:42.828" v="92"/>
          <ac:spMkLst>
            <pc:docMk/>
            <pc:sldMk cId="727334610" sldId="291"/>
            <ac:spMk id="20" creationId="{DDB56DB5-0324-4F79-9AB8-CB18C1DC8743}"/>
          </ac:spMkLst>
        </pc:spChg>
        <pc:picChg chg="add mod ord">
          <ac:chgData name="Pati,Usha R" userId="S::s546945@nwmissouri.edu::acf6a215-17f6-4371-bfde-623ac93bb2f4" providerId="AD" clId="Web-{10D952DC-9822-4B67-AD79-7606791DB4F4}" dt="2022-09-28T04:19:27.267" v="94" actId="14100"/>
          <ac:picMkLst>
            <pc:docMk/>
            <pc:sldMk cId="727334610" sldId="291"/>
            <ac:picMk id="5" creationId="{04670DE9-2FCC-8CAF-185E-888CD8238287}"/>
          </ac:picMkLst>
        </pc:picChg>
        <pc:picChg chg="add">
          <ac:chgData name="Pati,Usha R" userId="S::s546945@nwmissouri.edu::acf6a215-17f6-4371-bfde-623ac93bb2f4" providerId="AD" clId="Web-{10D952DC-9822-4B67-AD79-7606791DB4F4}" dt="2022-09-28T04:18:42.828" v="92"/>
          <ac:picMkLst>
            <pc:docMk/>
            <pc:sldMk cId="727334610" sldId="291"/>
            <ac:picMk id="10" creationId="{AA085689-791F-4B8F-9F30-12415B97D366}"/>
          </ac:picMkLst>
        </pc:picChg>
        <pc:picChg chg="add">
          <ac:chgData name="Pati,Usha R" userId="S::s546945@nwmissouri.edu::acf6a215-17f6-4371-bfde-623ac93bb2f4" providerId="AD" clId="Web-{10D952DC-9822-4B67-AD79-7606791DB4F4}" dt="2022-09-28T04:18:42.828" v="92"/>
          <ac:picMkLst>
            <pc:docMk/>
            <pc:sldMk cId="727334610" sldId="291"/>
            <ac:picMk id="12" creationId="{AA3FED7F-6821-47C0-A464-E9278B24129E}"/>
          </ac:picMkLst>
        </pc:picChg>
        <pc:picChg chg="add">
          <ac:chgData name="Pati,Usha R" userId="S::s546945@nwmissouri.edu::acf6a215-17f6-4371-bfde-623ac93bb2f4" providerId="AD" clId="Web-{10D952DC-9822-4B67-AD79-7606791DB4F4}" dt="2022-09-28T04:18:42.828" v="92"/>
          <ac:picMkLst>
            <pc:docMk/>
            <pc:sldMk cId="727334610" sldId="291"/>
            <ac:picMk id="16" creationId="{561B34F5-88E5-4711-BC16-3005C29AD7C6}"/>
          </ac:picMkLst>
        </pc:picChg>
        <pc:picChg chg="add">
          <ac:chgData name="Pati,Usha R" userId="S::s546945@nwmissouri.edu::acf6a215-17f6-4371-bfde-623ac93bb2f4" providerId="AD" clId="Web-{10D952DC-9822-4B67-AD79-7606791DB4F4}" dt="2022-09-28T04:18:42.828" v="92"/>
          <ac:picMkLst>
            <pc:docMk/>
            <pc:sldMk cId="727334610" sldId="291"/>
            <ac:picMk id="18" creationId="{4F3661D0-2268-4D3E-88BA-0647BCBE33AF}"/>
          </ac:picMkLst>
        </pc:picChg>
      </pc:sldChg>
      <pc:sldMasterChg chg="mod modSldLayout">
        <pc:chgData name="Pati,Usha R" userId="S::s546945@nwmissouri.edu::acf6a215-17f6-4371-bfde-623ac93bb2f4" providerId="AD" clId="Web-{10D952DC-9822-4B67-AD79-7606791DB4F4}" dt="2022-09-28T02:09:32.758" v="2"/>
        <pc:sldMasterMkLst>
          <pc:docMk/>
          <pc:sldMasterMk cId="3561078113" sldId="2147483726"/>
        </pc:sldMasterMkLst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1234467620" sldId="2147483727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255530501" sldId="2147483728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1464475134" sldId="2147483729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3896610122" sldId="2147483730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3227649498" sldId="2147483731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890635856" sldId="2147483732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680199814" sldId="2147483733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307406526" sldId="2147483734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3118832838" sldId="2147483735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1985339337" sldId="2147483736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2622148930" sldId="2147483737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1214783393" sldId="2147483738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462795571" sldId="2147483739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860084588" sldId="2147483740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952159523" sldId="2147483741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1727488365" sldId="2147483742"/>
          </pc:sldLayoutMkLst>
        </pc:sldLayoutChg>
        <pc:sldLayoutChg chg="mod">
          <pc:chgData name="Pati,Usha R" userId="S::s546945@nwmissouri.edu::acf6a215-17f6-4371-bfde-623ac93bb2f4" providerId="AD" clId="Web-{10D952DC-9822-4B67-AD79-7606791DB4F4}" dt="2022-09-28T02:09:32.758" v="2"/>
          <pc:sldLayoutMkLst>
            <pc:docMk/>
            <pc:sldMasterMk cId="3561078113" sldId="2147483726"/>
            <pc:sldLayoutMk cId="35859259" sldId="2147483743"/>
          </pc:sldLayoutMkLst>
        </pc:sldLayoutChg>
      </pc:sldMasterChg>
    </pc:docChg>
  </pc:docChgLst>
  <pc:docChgLst>
    <pc:chgData name="Mohammad,Sajida" userId="S::s546648@nwmissouri.edu::ba87b2c1-b24d-4384-be46-f5b0c3bdbbb2" providerId="AD" clId="Web-{70588C3C-B617-4D76-AC4E-0A0D3C9E9FA4}"/>
    <pc:docChg chg="modSld">
      <pc:chgData name="Mohammad,Sajida" userId="S::s546648@nwmissouri.edu::ba87b2c1-b24d-4384-be46-f5b0c3bdbbb2" providerId="AD" clId="Web-{70588C3C-B617-4D76-AC4E-0A0D3C9E9FA4}" dt="2022-09-26T14:18:34.360" v="8" actId="20577"/>
      <pc:docMkLst>
        <pc:docMk/>
      </pc:docMkLst>
      <pc:sldChg chg="modSp">
        <pc:chgData name="Mohammad,Sajida" userId="S::s546648@nwmissouri.edu::ba87b2c1-b24d-4384-be46-f5b0c3bdbbb2" providerId="AD" clId="Web-{70588C3C-B617-4D76-AC4E-0A0D3C9E9FA4}" dt="2022-09-26T14:18:34.360" v="8" actId="20577"/>
        <pc:sldMkLst>
          <pc:docMk/>
          <pc:sldMk cId="1662590474" sldId="256"/>
        </pc:sldMkLst>
        <pc:spChg chg="mod">
          <ac:chgData name="Mohammad,Sajida" userId="S::s546648@nwmissouri.edu::ba87b2c1-b24d-4384-be46-f5b0c3bdbbb2" providerId="AD" clId="Web-{70588C3C-B617-4D76-AC4E-0A0D3C9E9FA4}" dt="2022-09-26T14:18:34.360" v="8" actId="20577"/>
          <ac:spMkLst>
            <pc:docMk/>
            <pc:sldMk cId="1662590474" sldId="256"/>
            <ac:spMk id="2" creationId="{453427AD-2D36-50BA-E045-8982032627CD}"/>
          </ac:spMkLst>
        </pc:spChg>
      </pc:sldChg>
    </pc:docChg>
  </pc:docChgLst>
  <pc:docChgLst>
    <pc:chgData name="Mohammad,Sajida" userId="S::s546648@nwmissouri.edu::ba87b2c1-b24d-4384-be46-f5b0c3bdbbb2" providerId="AD" clId="Web-{B593EB7F-2204-62E6-0699-43426494E138}"/>
    <pc:docChg chg="modSld">
      <pc:chgData name="Mohammad,Sajida" userId="S::s546648@nwmissouri.edu::ba87b2c1-b24d-4384-be46-f5b0c3bdbbb2" providerId="AD" clId="Web-{B593EB7F-2204-62E6-0699-43426494E138}" dt="2022-09-26T02:58:35.294" v="36"/>
      <pc:docMkLst>
        <pc:docMk/>
      </pc:docMkLst>
      <pc:sldChg chg="modSp">
        <pc:chgData name="Mohammad,Sajida" userId="S::s546648@nwmissouri.edu::ba87b2c1-b24d-4384-be46-f5b0c3bdbbb2" providerId="AD" clId="Web-{B593EB7F-2204-62E6-0699-43426494E138}" dt="2022-09-26T02:56:58.243" v="31" actId="20577"/>
        <pc:sldMkLst>
          <pc:docMk/>
          <pc:sldMk cId="1662590474" sldId="256"/>
        </pc:sldMkLst>
        <pc:spChg chg="mod">
          <ac:chgData name="Mohammad,Sajida" userId="S::s546648@nwmissouri.edu::ba87b2c1-b24d-4384-be46-f5b0c3bdbbb2" providerId="AD" clId="Web-{B593EB7F-2204-62E6-0699-43426494E138}" dt="2022-09-26T02:56:58.243" v="31" actId="20577"/>
          <ac:spMkLst>
            <pc:docMk/>
            <pc:sldMk cId="1662590474" sldId="256"/>
            <ac:spMk id="3" creationId="{96789B10-8436-DEBF-76A9-C7E41F9BB30C}"/>
          </ac:spMkLst>
        </pc:spChg>
      </pc:sldChg>
      <pc:sldChg chg="modSp">
        <pc:chgData name="Mohammad,Sajida" userId="S::s546648@nwmissouri.edu::ba87b2c1-b24d-4384-be46-f5b0c3bdbbb2" providerId="AD" clId="Web-{B593EB7F-2204-62E6-0699-43426494E138}" dt="2022-09-26T02:57:20.338" v="33" actId="20577"/>
        <pc:sldMkLst>
          <pc:docMk/>
          <pc:sldMk cId="3212960512" sldId="264"/>
        </pc:sldMkLst>
        <pc:spChg chg="mod">
          <ac:chgData name="Mohammad,Sajida" userId="S::s546648@nwmissouri.edu::ba87b2c1-b24d-4384-be46-f5b0c3bdbbb2" providerId="AD" clId="Web-{B593EB7F-2204-62E6-0699-43426494E138}" dt="2022-09-26T02:57:20.338" v="33" actId="20577"/>
          <ac:spMkLst>
            <pc:docMk/>
            <pc:sldMk cId="3212960512" sldId="264"/>
            <ac:spMk id="3" creationId="{7EEA3BEC-2ED1-7AFF-0EFA-9944E1D72A17}"/>
          </ac:spMkLst>
        </pc:spChg>
      </pc:sldChg>
      <pc:sldChg chg="addSp delSp modSp mod setBg setClrOvrMap">
        <pc:chgData name="Mohammad,Sajida" userId="S::s546648@nwmissouri.edu::ba87b2c1-b24d-4384-be46-f5b0c3bdbbb2" providerId="AD" clId="Web-{B593EB7F-2204-62E6-0699-43426494E138}" dt="2022-09-26T02:58:35.294" v="36"/>
        <pc:sldMkLst>
          <pc:docMk/>
          <pc:sldMk cId="2995164025" sldId="277"/>
        </pc:sldMkLst>
        <pc:spChg chg="mod">
          <ac:chgData name="Mohammad,Sajida" userId="S::s546648@nwmissouri.edu::ba87b2c1-b24d-4384-be46-f5b0c3bdbbb2" providerId="AD" clId="Web-{B593EB7F-2204-62E6-0699-43426494E138}" dt="2022-09-26T02:58:35.294" v="36"/>
          <ac:spMkLst>
            <pc:docMk/>
            <pc:sldMk cId="2995164025" sldId="277"/>
            <ac:spMk id="2" creationId="{1750D502-287A-0774-26D7-75BB29BE8CB8}"/>
          </ac:spMkLst>
        </pc:spChg>
        <pc:spChg chg="add del">
          <ac:chgData name="Mohammad,Sajida" userId="S::s546648@nwmissouri.edu::ba87b2c1-b24d-4384-be46-f5b0c3bdbbb2" providerId="AD" clId="Web-{B593EB7F-2204-62E6-0699-43426494E138}" dt="2022-09-26T02:58:35.294" v="36"/>
          <ac:spMkLst>
            <pc:docMk/>
            <pc:sldMk cId="2995164025" sldId="277"/>
            <ac:spMk id="3" creationId="{8094774C-A227-FEED-6928-8C1A20553C2A}"/>
          </ac:spMkLst>
        </pc:spChg>
        <pc:spChg chg="add del">
          <ac:chgData name="Mohammad,Sajida" userId="S::s546648@nwmissouri.edu::ba87b2c1-b24d-4384-be46-f5b0c3bdbbb2" providerId="AD" clId="Web-{B593EB7F-2204-62E6-0699-43426494E138}" dt="2022-09-26T02:58:35.247" v="35"/>
          <ac:spMkLst>
            <pc:docMk/>
            <pc:sldMk cId="2995164025" sldId="277"/>
            <ac:spMk id="9" creationId="{D8B9538A-2A89-47DD-996C-7D2BE2AB6CA0}"/>
          </ac:spMkLst>
        </pc:spChg>
        <pc:spChg chg="add del">
          <ac:chgData name="Mohammad,Sajida" userId="S::s546648@nwmissouri.edu::ba87b2c1-b24d-4384-be46-f5b0c3bdbbb2" providerId="AD" clId="Web-{B593EB7F-2204-62E6-0699-43426494E138}" dt="2022-09-26T02:58:35.247" v="35"/>
          <ac:spMkLst>
            <pc:docMk/>
            <pc:sldMk cId="2995164025" sldId="277"/>
            <ac:spMk id="11" creationId="{E625979B-5325-4898-8EF9-5C174B19218E}"/>
          </ac:spMkLst>
        </pc:spChg>
        <pc:spChg chg="add del">
          <ac:chgData name="Mohammad,Sajida" userId="S::s546648@nwmissouri.edu::ba87b2c1-b24d-4384-be46-f5b0c3bdbbb2" providerId="AD" clId="Web-{B593EB7F-2204-62E6-0699-43426494E138}" dt="2022-09-26T02:58:35.247" v="35"/>
          <ac:spMkLst>
            <pc:docMk/>
            <pc:sldMk cId="2995164025" sldId="277"/>
            <ac:spMk id="13" creationId="{34B22E2B-30D5-47A4-97C5-091EA1ABC728}"/>
          </ac:spMkLst>
        </pc:spChg>
        <pc:spChg chg="add del">
          <ac:chgData name="Mohammad,Sajida" userId="S::s546648@nwmissouri.edu::ba87b2c1-b24d-4384-be46-f5b0c3bdbbb2" providerId="AD" clId="Web-{B593EB7F-2204-62E6-0699-43426494E138}" dt="2022-09-26T02:58:35.247" v="35"/>
          <ac:spMkLst>
            <pc:docMk/>
            <pc:sldMk cId="2995164025" sldId="277"/>
            <ac:spMk id="15" creationId="{9B6DA3CD-A002-40ED-8194-B4E637BD7669}"/>
          </ac:spMkLst>
        </pc:spChg>
        <pc:graphicFrameChg chg="add del">
          <ac:chgData name="Mohammad,Sajida" userId="S::s546648@nwmissouri.edu::ba87b2c1-b24d-4384-be46-f5b0c3bdbbb2" providerId="AD" clId="Web-{B593EB7F-2204-62E6-0699-43426494E138}" dt="2022-09-26T02:58:35.247" v="35"/>
          <ac:graphicFrameMkLst>
            <pc:docMk/>
            <pc:sldMk cId="2995164025" sldId="277"/>
            <ac:graphicFrameMk id="5" creationId="{EC1EFEFD-50AA-D13E-BCA2-752DD319D417}"/>
          </ac:graphicFrameMkLst>
        </pc:graphicFrameChg>
        <pc:graphicFrameChg chg="add">
          <ac:chgData name="Mohammad,Sajida" userId="S::s546648@nwmissouri.edu::ba87b2c1-b24d-4384-be46-f5b0c3bdbbb2" providerId="AD" clId="Web-{B593EB7F-2204-62E6-0699-43426494E138}" dt="2022-09-26T02:58:35.294" v="36"/>
          <ac:graphicFrameMkLst>
            <pc:docMk/>
            <pc:sldMk cId="2995164025" sldId="277"/>
            <ac:graphicFrameMk id="17" creationId="{BF664663-0AE0-0AE0-F12F-280EBE866ED0}"/>
          </ac:graphicFrameMkLst>
        </pc:graphicFrameChg>
      </pc:sldChg>
    </pc:docChg>
  </pc:docChgLst>
  <pc:docChgLst>
    <pc:chgData name="Pati,Usha R" userId="S::s546945@nwmissouri.edu::acf6a215-17f6-4371-bfde-623ac93bb2f4" providerId="AD" clId="Web-{27878789-057C-4D8E-AB2A-480679423AD8}"/>
    <pc:docChg chg="modSld">
      <pc:chgData name="Pati,Usha R" userId="S::s546945@nwmissouri.edu::acf6a215-17f6-4371-bfde-623ac93bb2f4" providerId="AD" clId="Web-{27878789-057C-4D8E-AB2A-480679423AD8}" dt="2022-09-28T04:23:10.389" v="10"/>
      <pc:docMkLst>
        <pc:docMk/>
      </pc:docMkLst>
      <pc:sldChg chg="addSp delSp modSp">
        <pc:chgData name="Pati,Usha R" userId="S::s546945@nwmissouri.edu::acf6a215-17f6-4371-bfde-623ac93bb2f4" providerId="AD" clId="Web-{27878789-057C-4D8E-AB2A-480679423AD8}" dt="2022-09-28T04:23:10.389" v="10"/>
        <pc:sldMkLst>
          <pc:docMk/>
          <pc:sldMk cId="727334610" sldId="291"/>
        </pc:sldMkLst>
        <pc:spChg chg="mod">
          <ac:chgData name="Pati,Usha R" userId="S::s546945@nwmissouri.edu::acf6a215-17f6-4371-bfde-623ac93bb2f4" providerId="AD" clId="Web-{27878789-057C-4D8E-AB2A-480679423AD8}" dt="2022-09-28T04:22:31.154" v="6"/>
          <ac:spMkLst>
            <pc:docMk/>
            <pc:sldMk cId="727334610" sldId="291"/>
            <ac:spMk id="2" creationId="{820CC9E4-11EA-5F6A-F3CC-FA0FC64A5D61}"/>
          </ac:spMkLst>
        </pc:spChg>
        <pc:spChg chg="mod">
          <ac:chgData name="Pati,Usha R" userId="S::s546945@nwmissouri.edu::acf6a215-17f6-4371-bfde-623ac93bb2f4" providerId="AD" clId="Web-{27878789-057C-4D8E-AB2A-480679423AD8}" dt="2022-09-28T04:22:31.154" v="6"/>
          <ac:spMkLst>
            <pc:docMk/>
            <pc:sldMk cId="727334610" sldId="291"/>
            <ac:spMk id="4" creationId="{AD62684E-B69C-12BB-5D89-92BF234117B5}"/>
          </ac:spMkLst>
        </pc:spChg>
        <pc:spChg chg="add del mod">
          <ac:chgData name="Pati,Usha R" userId="S::s546945@nwmissouri.edu::acf6a215-17f6-4371-bfde-623ac93bb2f4" providerId="AD" clId="Web-{27878789-057C-4D8E-AB2A-480679423AD8}" dt="2022-09-28T04:21:53.465" v="1"/>
          <ac:spMkLst>
            <pc:docMk/>
            <pc:sldMk cId="727334610" sldId="291"/>
            <ac:spMk id="6" creationId="{B20CFE6C-EBC5-328F-3E51-618B7AB62C73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04.356" v="4"/>
          <ac:spMkLst>
            <pc:docMk/>
            <pc:sldMk cId="727334610" sldId="291"/>
            <ac:spMk id="14" creationId="{8F54B2FB-3F54-4350-8D1B-F86D677CA7ED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04.356" v="4"/>
          <ac:spMkLst>
            <pc:docMk/>
            <pc:sldMk cId="727334610" sldId="291"/>
            <ac:spMk id="20" creationId="{DDB56DB5-0324-4F79-9AB8-CB18C1DC8743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04.325" v="3"/>
          <ac:spMkLst>
            <pc:docMk/>
            <pc:sldMk cId="727334610" sldId="291"/>
            <ac:spMk id="24" creationId="{3DA08D49-6376-4547-2CF5-D3EEF6232022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04.325" v="3"/>
          <ac:spMkLst>
            <pc:docMk/>
            <pc:sldMk cId="727334610" sldId="291"/>
            <ac:spMk id="27" creationId="{2FEA51AE-2D18-46BE-B2CA-B90B13168980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04.325" v="3"/>
          <ac:spMkLst>
            <pc:docMk/>
            <pc:sldMk cId="727334610" sldId="291"/>
            <ac:spMk id="29" creationId="{5E6A537E-C106-45AE-9BBB-3CE559441813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04.325" v="3"/>
          <ac:spMkLst>
            <pc:docMk/>
            <pc:sldMk cId="727334610" sldId="291"/>
            <ac:spMk id="31" creationId="{F918BA52-E4A7-4EEC-898E-C49023767C63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04.325" v="3"/>
          <ac:spMkLst>
            <pc:docMk/>
            <pc:sldMk cId="727334610" sldId="291"/>
            <ac:spMk id="33" creationId="{86D3F3B7-282C-4DDC-AD1B-C497F2942BA6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31.154" v="6"/>
          <ac:spMkLst>
            <pc:docMk/>
            <pc:sldMk cId="727334610" sldId="291"/>
            <ac:spMk id="35" creationId="{DDB56DB5-0324-4F79-9AB8-CB18C1DC8743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31.154" v="6"/>
          <ac:spMkLst>
            <pc:docMk/>
            <pc:sldMk cId="727334610" sldId="291"/>
            <ac:spMk id="37" creationId="{8F54B2FB-3F54-4350-8D1B-F86D677CA7ED}"/>
          </ac:spMkLst>
        </pc:spChg>
        <pc:spChg chg="add del">
          <ac:chgData name="Pati,Usha R" userId="S::s546945@nwmissouri.edu::acf6a215-17f6-4371-bfde-623ac93bb2f4" providerId="AD" clId="Web-{27878789-057C-4D8E-AB2A-480679423AD8}" dt="2022-09-28T04:22:44.123" v="7"/>
          <ac:spMkLst>
            <pc:docMk/>
            <pc:sldMk cId="727334610" sldId="291"/>
            <ac:spMk id="43" creationId="{6DB73FCC-2564-CB81-4653-665C2DF80E01}"/>
          </ac:spMkLst>
        </pc:spChg>
        <pc:spChg chg="add">
          <ac:chgData name="Pati,Usha R" userId="S::s546945@nwmissouri.edu::acf6a215-17f6-4371-bfde-623ac93bb2f4" providerId="AD" clId="Web-{27878789-057C-4D8E-AB2A-480679423AD8}" dt="2022-09-28T04:22:31.154" v="6"/>
          <ac:spMkLst>
            <pc:docMk/>
            <pc:sldMk cId="727334610" sldId="291"/>
            <ac:spMk id="46" creationId="{2FEA51AE-2D18-46BE-B2CA-B90B13168980}"/>
          </ac:spMkLst>
        </pc:spChg>
        <pc:spChg chg="add mod">
          <ac:chgData name="Pati,Usha R" userId="S::s546945@nwmissouri.edu::acf6a215-17f6-4371-bfde-623ac93bb2f4" providerId="AD" clId="Web-{27878789-057C-4D8E-AB2A-480679423AD8}" dt="2022-09-28T04:23:10.389" v="10"/>
          <ac:spMkLst>
            <pc:docMk/>
            <pc:sldMk cId="727334610" sldId="291"/>
            <ac:spMk id="47" creationId="{EB786D1F-FB95-1B20-2363-3A5B757802F0}"/>
          </ac:spMkLst>
        </pc:spChg>
        <pc:spChg chg="add">
          <ac:chgData name="Pati,Usha R" userId="S::s546945@nwmissouri.edu::acf6a215-17f6-4371-bfde-623ac93bb2f4" providerId="AD" clId="Web-{27878789-057C-4D8E-AB2A-480679423AD8}" dt="2022-09-28T04:22:31.154" v="6"/>
          <ac:spMkLst>
            <pc:docMk/>
            <pc:sldMk cId="727334610" sldId="291"/>
            <ac:spMk id="48" creationId="{5E6A537E-C106-45AE-9BBB-3CE559441813}"/>
          </ac:spMkLst>
        </pc:spChg>
        <pc:spChg chg="add">
          <ac:chgData name="Pati,Usha R" userId="S::s546945@nwmissouri.edu::acf6a215-17f6-4371-bfde-623ac93bb2f4" providerId="AD" clId="Web-{27878789-057C-4D8E-AB2A-480679423AD8}" dt="2022-09-28T04:22:31.154" v="6"/>
          <ac:spMkLst>
            <pc:docMk/>
            <pc:sldMk cId="727334610" sldId="291"/>
            <ac:spMk id="50" creationId="{F918BA52-E4A7-4EEC-898E-C49023767C63}"/>
          </ac:spMkLst>
        </pc:spChg>
        <pc:spChg chg="add">
          <ac:chgData name="Pati,Usha R" userId="S::s546945@nwmissouri.edu::acf6a215-17f6-4371-bfde-623ac93bb2f4" providerId="AD" clId="Web-{27878789-057C-4D8E-AB2A-480679423AD8}" dt="2022-09-28T04:22:31.154" v="6"/>
          <ac:spMkLst>
            <pc:docMk/>
            <pc:sldMk cId="727334610" sldId="291"/>
            <ac:spMk id="52" creationId="{86D3F3B7-282C-4DDC-AD1B-C497F2942BA6}"/>
          </ac:spMkLst>
        </pc:spChg>
        <pc:graphicFrameChg chg="add del mod ord modGraphic">
          <ac:chgData name="Pati,Usha R" userId="S::s546945@nwmissouri.edu::acf6a215-17f6-4371-bfde-623ac93bb2f4" providerId="AD" clId="Web-{27878789-057C-4D8E-AB2A-480679423AD8}" dt="2022-09-28T04:23:10.389" v="10"/>
          <ac:graphicFrameMkLst>
            <pc:docMk/>
            <pc:sldMk cId="727334610" sldId="291"/>
            <ac:graphicFrameMk id="8" creationId="{9946277A-ED57-5C53-3852-5E7572B4293E}"/>
          </ac:graphicFrameMkLst>
        </pc:graphicFrameChg>
        <pc:picChg chg="del">
          <ac:chgData name="Pati,Usha R" userId="S::s546945@nwmissouri.edu::acf6a215-17f6-4371-bfde-623ac93bb2f4" providerId="AD" clId="Web-{27878789-057C-4D8E-AB2A-480679423AD8}" dt="2022-09-28T04:21:51.574" v="0"/>
          <ac:picMkLst>
            <pc:docMk/>
            <pc:sldMk cId="727334610" sldId="291"/>
            <ac:picMk id="5" creationId="{04670DE9-2FCC-8CAF-185E-888CD8238287}"/>
          </ac:picMkLst>
        </pc:picChg>
        <pc:picChg chg="add mod ord">
          <ac:chgData name="Pati,Usha R" userId="S::s546945@nwmissouri.edu::acf6a215-17f6-4371-bfde-623ac93bb2f4" providerId="AD" clId="Web-{27878789-057C-4D8E-AB2A-480679423AD8}" dt="2022-09-28T04:22:31.154" v="6"/>
          <ac:picMkLst>
            <pc:docMk/>
            <pc:sldMk cId="727334610" sldId="291"/>
            <ac:picMk id="7" creationId="{148E478F-0144-6E8B-8FD9-2FA765EF9FFD}"/>
          </ac:picMkLst>
        </pc:picChg>
        <pc:picChg chg="add del">
          <ac:chgData name="Pati,Usha R" userId="S::s546945@nwmissouri.edu::acf6a215-17f6-4371-bfde-623ac93bb2f4" providerId="AD" clId="Web-{27878789-057C-4D8E-AB2A-480679423AD8}" dt="2022-09-28T04:22:04.356" v="4"/>
          <ac:picMkLst>
            <pc:docMk/>
            <pc:sldMk cId="727334610" sldId="291"/>
            <ac:picMk id="10" creationId="{AA085689-791F-4B8F-9F30-12415B97D366}"/>
          </ac:picMkLst>
        </pc:picChg>
        <pc:picChg chg="add del">
          <ac:chgData name="Pati,Usha R" userId="S::s546945@nwmissouri.edu::acf6a215-17f6-4371-bfde-623ac93bb2f4" providerId="AD" clId="Web-{27878789-057C-4D8E-AB2A-480679423AD8}" dt="2022-09-28T04:22:04.356" v="4"/>
          <ac:picMkLst>
            <pc:docMk/>
            <pc:sldMk cId="727334610" sldId="291"/>
            <ac:picMk id="12" creationId="{AA3FED7F-6821-47C0-A464-E9278B24129E}"/>
          </ac:picMkLst>
        </pc:picChg>
        <pc:picChg chg="add del">
          <ac:chgData name="Pati,Usha R" userId="S::s546945@nwmissouri.edu::acf6a215-17f6-4371-bfde-623ac93bb2f4" providerId="AD" clId="Web-{27878789-057C-4D8E-AB2A-480679423AD8}" dt="2022-09-28T04:22:04.356" v="4"/>
          <ac:picMkLst>
            <pc:docMk/>
            <pc:sldMk cId="727334610" sldId="291"/>
            <ac:picMk id="16" creationId="{561B34F5-88E5-4711-BC16-3005C29AD7C6}"/>
          </ac:picMkLst>
        </pc:picChg>
        <pc:picChg chg="add del">
          <ac:chgData name="Pati,Usha R" userId="S::s546945@nwmissouri.edu::acf6a215-17f6-4371-bfde-623ac93bb2f4" providerId="AD" clId="Web-{27878789-057C-4D8E-AB2A-480679423AD8}" dt="2022-09-28T04:22:04.356" v="4"/>
          <ac:picMkLst>
            <pc:docMk/>
            <pc:sldMk cId="727334610" sldId="291"/>
            <ac:picMk id="18" creationId="{4F3661D0-2268-4D3E-88BA-0647BCBE33AF}"/>
          </ac:picMkLst>
        </pc:picChg>
        <pc:picChg chg="add del">
          <ac:chgData name="Pati,Usha R" userId="S::s546945@nwmissouri.edu::acf6a215-17f6-4371-bfde-623ac93bb2f4" providerId="AD" clId="Web-{27878789-057C-4D8E-AB2A-480679423AD8}" dt="2022-09-28T04:22:31.154" v="6"/>
          <ac:picMkLst>
            <pc:docMk/>
            <pc:sldMk cId="727334610" sldId="291"/>
            <ac:picMk id="25" creationId="{AA085689-791F-4B8F-9F30-12415B97D366}"/>
          </ac:picMkLst>
        </pc:picChg>
        <pc:picChg chg="add del">
          <ac:chgData name="Pati,Usha R" userId="S::s546945@nwmissouri.edu::acf6a215-17f6-4371-bfde-623ac93bb2f4" providerId="AD" clId="Web-{27878789-057C-4D8E-AB2A-480679423AD8}" dt="2022-09-28T04:22:31.154" v="6"/>
          <ac:picMkLst>
            <pc:docMk/>
            <pc:sldMk cId="727334610" sldId="291"/>
            <ac:picMk id="36" creationId="{AA3FED7F-6821-47C0-A464-E9278B24129E}"/>
          </ac:picMkLst>
        </pc:picChg>
        <pc:picChg chg="add del">
          <ac:chgData name="Pati,Usha R" userId="S::s546945@nwmissouri.edu::acf6a215-17f6-4371-bfde-623ac93bb2f4" providerId="AD" clId="Web-{27878789-057C-4D8E-AB2A-480679423AD8}" dt="2022-09-28T04:22:31.154" v="6"/>
          <ac:picMkLst>
            <pc:docMk/>
            <pc:sldMk cId="727334610" sldId="291"/>
            <ac:picMk id="38" creationId="{561B34F5-88E5-4711-BC16-3005C29AD7C6}"/>
          </ac:picMkLst>
        </pc:picChg>
        <pc:picChg chg="add del">
          <ac:chgData name="Pati,Usha R" userId="S::s546945@nwmissouri.edu::acf6a215-17f6-4371-bfde-623ac93bb2f4" providerId="AD" clId="Web-{27878789-057C-4D8E-AB2A-480679423AD8}" dt="2022-09-28T04:22:31.154" v="6"/>
          <ac:picMkLst>
            <pc:docMk/>
            <pc:sldMk cId="727334610" sldId="291"/>
            <ac:picMk id="39" creationId="{4F3661D0-2268-4D3E-88BA-0647BCBE33AF}"/>
          </ac:picMkLst>
        </pc:picChg>
      </pc:sldChg>
    </pc:docChg>
  </pc:docChgLst>
  <pc:docChgLst>
    <pc:chgData name="Pati,Usha R" userId="S::s546945@nwmissouri.edu::acf6a215-17f6-4371-bfde-623ac93bb2f4" providerId="AD" clId="Web-{00249172-7655-4644-B91D-CA794A05C648}"/>
    <pc:docChg chg="modSld">
      <pc:chgData name="Pati,Usha R" userId="S::s546945@nwmissouri.edu::acf6a215-17f6-4371-bfde-623ac93bb2f4" providerId="AD" clId="Web-{00249172-7655-4644-B91D-CA794A05C648}" dt="2022-10-01T02:25:24.928" v="321" actId="20577"/>
      <pc:docMkLst>
        <pc:docMk/>
      </pc:docMkLst>
      <pc:sldChg chg="addSp delSp modSp">
        <pc:chgData name="Pati,Usha R" userId="S::s546945@nwmissouri.edu::acf6a215-17f6-4371-bfde-623ac93bb2f4" providerId="AD" clId="Web-{00249172-7655-4644-B91D-CA794A05C648}" dt="2022-10-01T02:25:24.928" v="321" actId="20577"/>
        <pc:sldMkLst>
          <pc:docMk/>
          <pc:sldMk cId="3212960512" sldId="264"/>
        </pc:sldMkLst>
        <pc:spChg chg="mod">
          <ac:chgData name="Pati,Usha R" userId="S::s546945@nwmissouri.edu::acf6a215-17f6-4371-bfde-623ac93bb2f4" providerId="AD" clId="Web-{00249172-7655-4644-B91D-CA794A05C648}" dt="2022-10-01T02:25:13.709" v="319" actId="20577"/>
          <ac:spMkLst>
            <pc:docMk/>
            <pc:sldMk cId="3212960512" sldId="264"/>
            <ac:spMk id="3" creationId="{7EEA3BEC-2ED1-7AFF-0EFA-9944E1D72A17}"/>
          </ac:spMkLst>
        </pc:spChg>
        <pc:spChg chg="add mod">
          <ac:chgData name="Pati,Usha R" userId="S::s546945@nwmissouri.edu::acf6a215-17f6-4371-bfde-623ac93bb2f4" providerId="AD" clId="Web-{00249172-7655-4644-B91D-CA794A05C648}" dt="2022-10-01T02:25:24.928" v="321" actId="20577"/>
          <ac:spMkLst>
            <pc:docMk/>
            <pc:sldMk cId="3212960512" sldId="264"/>
            <ac:spMk id="5" creationId="{A472D4E0-DC62-5037-09B2-0FE5C2C1D796}"/>
          </ac:spMkLst>
        </pc:spChg>
        <pc:spChg chg="del mod">
          <ac:chgData name="Pati,Usha R" userId="S::s546945@nwmissouri.edu::acf6a215-17f6-4371-bfde-623ac93bb2f4" providerId="AD" clId="Web-{00249172-7655-4644-B91D-CA794A05C648}" dt="2022-10-01T02:05:22.205" v="26"/>
          <ac:spMkLst>
            <pc:docMk/>
            <pc:sldMk cId="3212960512" sldId="264"/>
            <ac:spMk id="6" creationId="{D6161ED4-E303-ED4C-F999-8DC927F8C830}"/>
          </ac:spMkLst>
        </pc:spChg>
      </pc:sldChg>
    </pc:docChg>
  </pc:docChgLst>
  <pc:docChgLst>
    <pc:chgData clId="Web-{B593EB7F-2204-62E6-0699-43426494E138}"/>
    <pc:docChg chg="modSld">
      <pc:chgData name="" userId="" providerId="" clId="Web-{B593EB7F-2204-62E6-0699-43426494E138}" dt="2022-09-26T02:54:14.394" v="0" actId="20577"/>
      <pc:docMkLst>
        <pc:docMk/>
      </pc:docMkLst>
      <pc:sldChg chg="modSp">
        <pc:chgData name="" userId="" providerId="" clId="Web-{B593EB7F-2204-62E6-0699-43426494E138}" dt="2022-09-26T02:54:14.394" v="0" actId="20577"/>
        <pc:sldMkLst>
          <pc:docMk/>
          <pc:sldMk cId="1662590474" sldId="256"/>
        </pc:sldMkLst>
        <pc:spChg chg="mod">
          <ac:chgData name="" userId="" providerId="" clId="Web-{B593EB7F-2204-62E6-0699-43426494E138}" dt="2022-09-26T02:54:14.394" v="0" actId="20577"/>
          <ac:spMkLst>
            <pc:docMk/>
            <pc:sldMk cId="1662590474" sldId="256"/>
            <ac:spMk id="3" creationId="{96789B10-8436-DEBF-76A9-C7E41F9BB30C}"/>
          </ac:spMkLst>
        </pc:spChg>
      </pc:sldChg>
    </pc:docChg>
  </pc:docChgLst>
  <pc:docChgLst>
    <pc:chgData name="Gundapuneni,Kiran Kumar" userId="S::s547050@nwmissouri.edu::1cc6b4ff-2736-482f-aedf-07a08daf7e20" providerId="AD" clId="Web-{A31AB996-C427-5F5F-AB43-8F2ADD5F63A1}"/>
    <pc:docChg chg="addSld delSld modSld">
      <pc:chgData name="Gundapuneni,Kiran Kumar" userId="S::s547050@nwmissouri.edu::1cc6b4ff-2736-482f-aedf-07a08daf7e20" providerId="AD" clId="Web-{A31AB996-C427-5F5F-AB43-8F2ADD5F63A1}" dt="2022-09-26T02:52:14.849" v="311" actId="20577"/>
      <pc:docMkLst>
        <pc:docMk/>
      </pc:docMkLst>
      <pc:sldChg chg="modSp addAnim modAnim">
        <pc:chgData name="Gundapuneni,Kiran Kumar" userId="S::s547050@nwmissouri.edu::1cc6b4ff-2736-482f-aedf-07a08daf7e20" providerId="AD" clId="Web-{A31AB996-C427-5F5F-AB43-8F2ADD5F63A1}" dt="2022-09-25T22:11:50.410" v="6" actId="20577"/>
        <pc:sldMkLst>
          <pc:docMk/>
          <pc:sldMk cId="1662590474" sldId="256"/>
        </pc:sldMkLst>
        <pc:spChg chg="mod">
          <ac:chgData name="Gundapuneni,Kiran Kumar" userId="S::s547050@nwmissouri.edu::1cc6b4ff-2736-482f-aedf-07a08daf7e20" providerId="AD" clId="Web-{A31AB996-C427-5F5F-AB43-8F2ADD5F63A1}" dt="2022-09-25T22:11:50.410" v="6" actId="20577"/>
          <ac:spMkLst>
            <pc:docMk/>
            <pc:sldMk cId="1662590474" sldId="256"/>
            <ac:spMk id="3" creationId="{96789B10-8436-DEBF-76A9-C7E41F9BB30C}"/>
          </ac:spMkLst>
        </pc:spChg>
      </pc:sldChg>
      <pc:sldChg chg="addAnim modAnim">
        <pc:chgData name="Gundapuneni,Kiran Kumar" userId="S::s547050@nwmissouri.edu::1cc6b4ff-2736-482f-aedf-07a08daf7e20" providerId="AD" clId="Web-{A31AB996-C427-5F5F-AB43-8F2ADD5F63A1}" dt="2022-09-25T22:12:32.102" v="9"/>
        <pc:sldMkLst>
          <pc:docMk/>
          <pc:sldMk cId="2448111906" sldId="263"/>
        </pc:sldMkLst>
      </pc:sldChg>
      <pc:sldChg chg="delSp modSp new del">
        <pc:chgData name="Gundapuneni,Kiran Kumar" userId="S::s547050@nwmissouri.edu::1cc6b4ff-2736-482f-aedf-07a08daf7e20" providerId="AD" clId="Web-{A31AB996-C427-5F5F-AB43-8F2ADD5F63A1}" dt="2022-09-25T22:54:36.642" v="28"/>
        <pc:sldMkLst>
          <pc:docMk/>
          <pc:sldMk cId="2492861879" sldId="269"/>
        </pc:sldMkLst>
        <pc:spChg chg="mod">
          <ac:chgData name="Gundapuneni,Kiran Kumar" userId="S::s547050@nwmissouri.edu::1cc6b4ff-2736-482f-aedf-07a08daf7e20" providerId="AD" clId="Web-{A31AB996-C427-5F5F-AB43-8F2ADD5F63A1}" dt="2022-09-25T22:39:33.711" v="20" actId="20577"/>
          <ac:spMkLst>
            <pc:docMk/>
            <pc:sldMk cId="2492861879" sldId="269"/>
            <ac:spMk id="2" creationId="{639AEE30-CCD2-936C-76FB-B0BF429A45BC}"/>
          </ac:spMkLst>
        </pc:spChg>
        <pc:spChg chg="del">
          <ac:chgData name="Gundapuneni,Kiran Kumar" userId="S::s547050@nwmissouri.edu::1cc6b4ff-2736-482f-aedf-07a08daf7e20" providerId="AD" clId="Web-{A31AB996-C427-5F5F-AB43-8F2ADD5F63A1}" dt="2022-09-25T22:39:59.821" v="21"/>
          <ac:spMkLst>
            <pc:docMk/>
            <pc:sldMk cId="2492861879" sldId="269"/>
            <ac:spMk id="3" creationId="{68C5C3F8-0430-A0BD-7F5B-634E0130D71C}"/>
          </ac:spMkLst>
        </pc:spChg>
        <pc:spChg chg="del">
          <ac:chgData name="Gundapuneni,Kiran Kumar" userId="S::s547050@nwmissouri.edu::1cc6b4ff-2736-482f-aedf-07a08daf7e20" providerId="AD" clId="Web-{A31AB996-C427-5F5F-AB43-8F2ADD5F63A1}" dt="2022-09-25T22:53:49.656" v="24"/>
          <ac:spMkLst>
            <pc:docMk/>
            <pc:sldMk cId="2492861879" sldId="269"/>
            <ac:spMk id="4" creationId="{A3BE4F74-3ED6-6D18-67F0-1ABF33A027D4}"/>
          </ac:spMkLst>
        </pc:spChg>
        <pc:spChg chg="del">
          <ac:chgData name="Gundapuneni,Kiran Kumar" userId="S::s547050@nwmissouri.edu::1cc6b4ff-2736-482f-aedf-07a08daf7e20" providerId="AD" clId="Web-{A31AB996-C427-5F5F-AB43-8F2ADD5F63A1}" dt="2022-09-25T22:40:03.759" v="22"/>
          <ac:spMkLst>
            <pc:docMk/>
            <pc:sldMk cId="2492861879" sldId="269"/>
            <ac:spMk id="5" creationId="{46000D9B-6842-24F1-B1C1-7DB30D721263}"/>
          </ac:spMkLst>
        </pc:spChg>
        <pc:spChg chg="del">
          <ac:chgData name="Gundapuneni,Kiran Kumar" userId="S::s547050@nwmissouri.edu::1cc6b4ff-2736-482f-aedf-07a08daf7e20" providerId="AD" clId="Web-{A31AB996-C427-5F5F-AB43-8F2ADD5F63A1}" dt="2022-09-25T22:53:54.609" v="25"/>
          <ac:spMkLst>
            <pc:docMk/>
            <pc:sldMk cId="2492861879" sldId="269"/>
            <ac:spMk id="6" creationId="{74D0DFF5-2676-9AD3-9913-CF649D243715}"/>
          </ac:spMkLst>
        </pc:spChg>
        <pc:spChg chg="del">
          <ac:chgData name="Gundapuneni,Kiran Kumar" userId="S::s547050@nwmissouri.edu::1cc6b4ff-2736-482f-aedf-07a08daf7e20" providerId="AD" clId="Web-{A31AB996-C427-5F5F-AB43-8F2ADD5F63A1}" dt="2022-09-25T22:53:43.562" v="23"/>
          <ac:spMkLst>
            <pc:docMk/>
            <pc:sldMk cId="2492861879" sldId="269"/>
            <ac:spMk id="7" creationId="{39B7D139-35DB-F6C8-68D0-284EE8BBF000}"/>
          </ac:spMkLst>
        </pc:spChg>
        <pc:spChg chg="del">
          <ac:chgData name="Gundapuneni,Kiran Kumar" userId="S::s547050@nwmissouri.edu::1cc6b4ff-2736-482f-aedf-07a08daf7e20" providerId="AD" clId="Web-{A31AB996-C427-5F5F-AB43-8F2ADD5F63A1}" dt="2022-09-25T22:54:00.109" v="26"/>
          <ac:spMkLst>
            <pc:docMk/>
            <pc:sldMk cId="2492861879" sldId="269"/>
            <ac:spMk id="8" creationId="{1D46E26A-6DF7-50EE-CAC6-99920279000E}"/>
          </ac:spMkLst>
        </pc:spChg>
      </pc:sldChg>
      <pc:sldChg chg="modSp add replId">
        <pc:chgData name="Gundapuneni,Kiran Kumar" userId="S::s547050@nwmissouri.edu::1cc6b4ff-2736-482f-aedf-07a08daf7e20" providerId="AD" clId="Web-{A31AB996-C427-5F5F-AB43-8F2ADD5F63A1}" dt="2022-09-26T02:42:38.606" v="215" actId="20577"/>
        <pc:sldMkLst>
          <pc:docMk/>
          <pc:sldMk cId="2995164025" sldId="277"/>
        </pc:sldMkLst>
        <pc:spChg chg="mod">
          <ac:chgData name="Gundapuneni,Kiran Kumar" userId="S::s547050@nwmissouri.edu::1cc6b4ff-2736-482f-aedf-07a08daf7e20" providerId="AD" clId="Web-{A31AB996-C427-5F5F-AB43-8F2ADD5F63A1}" dt="2022-09-25T22:54:59.283" v="50" actId="20577"/>
          <ac:spMkLst>
            <pc:docMk/>
            <pc:sldMk cId="2995164025" sldId="277"/>
            <ac:spMk id="2" creationId="{1750D502-287A-0774-26D7-75BB29BE8CB8}"/>
          </ac:spMkLst>
        </pc:spChg>
        <pc:spChg chg="mod">
          <ac:chgData name="Gundapuneni,Kiran Kumar" userId="S::s547050@nwmissouri.edu::1cc6b4ff-2736-482f-aedf-07a08daf7e20" providerId="AD" clId="Web-{A31AB996-C427-5F5F-AB43-8F2ADD5F63A1}" dt="2022-09-26T02:42:38.606" v="215" actId="20577"/>
          <ac:spMkLst>
            <pc:docMk/>
            <pc:sldMk cId="2995164025" sldId="277"/>
            <ac:spMk id="3" creationId="{8094774C-A227-FEED-6928-8C1A20553C2A}"/>
          </ac:spMkLst>
        </pc:spChg>
      </pc:sldChg>
      <pc:sldChg chg="addSp delSp modSp add">
        <pc:chgData name="Gundapuneni,Kiran Kumar" userId="S::s547050@nwmissouri.edu::1cc6b4ff-2736-482f-aedf-07a08daf7e20" providerId="AD" clId="Web-{A31AB996-C427-5F5F-AB43-8F2ADD5F63A1}" dt="2022-09-26T02:15:49.039" v="191" actId="20577"/>
        <pc:sldMkLst>
          <pc:docMk/>
          <pc:sldMk cId="527373808" sldId="278"/>
        </pc:sldMkLst>
        <pc:spChg chg="mod">
          <ac:chgData name="Gundapuneni,Kiran Kumar" userId="S::s547050@nwmissouri.edu::1cc6b4ff-2736-482f-aedf-07a08daf7e20" providerId="AD" clId="Web-{A31AB996-C427-5F5F-AB43-8F2ADD5F63A1}" dt="2022-09-25T23:34:07.968" v="102"/>
          <ac:spMkLst>
            <pc:docMk/>
            <pc:sldMk cId="527373808" sldId="278"/>
            <ac:spMk id="2" creationId="{6BEE1705-6C1E-BF69-AE1F-CED71C7B4951}"/>
          </ac:spMkLst>
        </pc:spChg>
        <pc:spChg chg="mod ord">
          <ac:chgData name="Gundapuneni,Kiran Kumar" userId="S::s547050@nwmissouri.edu::1cc6b4ff-2736-482f-aedf-07a08daf7e20" providerId="AD" clId="Web-{A31AB996-C427-5F5F-AB43-8F2ADD5F63A1}" dt="2022-09-26T02:15:49.039" v="191" actId="20577"/>
          <ac:spMkLst>
            <pc:docMk/>
            <pc:sldMk cId="527373808" sldId="278"/>
            <ac:spMk id="2056" creationId="{1DFB8526-8AB7-4A8F-D2C9-4541249B14F1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4:07.968" v="102"/>
          <ac:spMkLst>
            <pc:docMk/>
            <pc:sldMk cId="527373808" sldId="278"/>
            <ac:spMk id="2082" creationId="{D6CEF2A9-EF08-4FB3-AFFB-C5F77AB6E028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4:07.968" v="102"/>
          <ac:spMkLst>
            <pc:docMk/>
            <pc:sldMk cId="527373808" sldId="278"/>
            <ac:spMk id="2084" creationId="{4109C3C2-C0A8-4559-8462-8007573DF44C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4:07.968" v="102"/>
          <ac:spMkLst>
            <pc:docMk/>
            <pc:sldMk cId="527373808" sldId="278"/>
            <ac:spMk id="2086" creationId="{4C535542-B72A-4DE0-BE5A-5EA00508C77D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4:07.968" v="102"/>
          <ac:spMkLst>
            <pc:docMk/>
            <pc:sldMk cId="527373808" sldId="278"/>
            <ac:spMk id="2088" creationId="{11DF0705-615B-4CF3-A16F-8C14680D8BA6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2:55.106" v="87"/>
          <ac:spMkLst>
            <pc:docMk/>
            <pc:sldMk cId="527373808" sldId="278"/>
            <ac:spMk id="2093" creationId="{E76BDDC1-3B8A-4ED1-9384-28046DA7DFFF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2:55.106" v="87"/>
          <ac:spMkLst>
            <pc:docMk/>
            <pc:sldMk cId="527373808" sldId="278"/>
            <ac:spMk id="2095" creationId="{A4C54E1D-046B-434B-8B3E-C179D9913307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2:55.106" v="87"/>
          <ac:spMkLst>
            <pc:docMk/>
            <pc:sldMk cId="527373808" sldId="278"/>
            <ac:spMk id="2097" creationId="{CD62FCDA-81D0-4D28-B17F-CC6E3206841E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2:59.653" v="89"/>
          <ac:spMkLst>
            <pc:docMk/>
            <pc:sldMk cId="527373808" sldId="278"/>
            <ac:spMk id="2099" creationId="{DC111578-7105-4228-B481-A1CA45D1888E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05.762" v="91"/>
          <ac:spMkLst>
            <pc:docMk/>
            <pc:sldMk cId="527373808" sldId="278"/>
            <ac:spMk id="2101" creationId="{1F7E4252-2F8C-4EA5-8B25-80F4D86EEA87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05.762" v="91"/>
          <ac:spMkLst>
            <pc:docMk/>
            <pc:sldMk cId="527373808" sldId="278"/>
            <ac:spMk id="2102" creationId="{1AE682A4-5C0C-437A-88CB-93903D449D39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05.762" v="91"/>
          <ac:spMkLst>
            <pc:docMk/>
            <pc:sldMk cId="527373808" sldId="278"/>
            <ac:spMk id="2103" creationId="{BCB0AB8E-3445-441A-B43E-CED27841E742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05.762" v="91"/>
          <ac:spMkLst>
            <pc:docMk/>
            <pc:sldMk cId="527373808" sldId="278"/>
            <ac:spMk id="2104" creationId="{60202AA6-BAFE-417F-904D-4F7027D36D8B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16.966" v="93"/>
          <ac:spMkLst>
            <pc:docMk/>
            <pc:sldMk cId="527373808" sldId="278"/>
            <ac:spMk id="2106" creationId="{8B552A8E-DEF9-4254-BD69-E4D91C6A153D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19.982" v="95"/>
          <ac:spMkLst>
            <pc:docMk/>
            <pc:sldMk cId="527373808" sldId="278"/>
            <ac:spMk id="2108" creationId="{2FEA51AE-2D18-46BE-B2CA-B90B13168980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19.982" v="95"/>
          <ac:spMkLst>
            <pc:docMk/>
            <pc:sldMk cId="527373808" sldId="278"/>
            <ac:spMk id="2109" creationId="{5E6A537E-C106-45AE-9BBB-3CE559441813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19.982" v="95"/>
          <ac:spMkLst>
            <pc:docMk/>
            <pc:sldMk cId="527373808" sldId="278"/>
            <ac:spMk id="2110" creationId="{F918BA52-E4A7-4EEC-898E-C49023767C63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19.982" v="95"/>
          <ac:spMkLst>
            <pc:docMk/>
            <pc:sldMk cId="527373808" sldId="278"/>
            <ac:spMk id="2111" creationId="{86D3F3B7-282C-4DDC-AD1B-C497F2942BA6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25.701" v="97"/>
          <ac:spMkLst>
            <pc:docMk/>
            <pc:sldMk cId="527373808" sldId="278"/>
            <ac:spMk id="2113" creationId="{0A01F2A2-AEDD-47DC-AFB5-B97CEB9A5328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25.701" v="97"/>
          <ac:spMkLst>
            <pc:docMk/>
            <pc:sldMk cId="527373808" sldId="278"/>
            <ac:spMk id="2114" creationId="{DB5AF5F3-AD0A-4EFA-854A-47C780F26264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3:25.701" v="97"/>
          <ac:spMkLst>
            <pc:docMk/>
            <pc:sldMk cId="527373808" sldId="278"/>
            <ac:spMk id="2115" creationId="{1E3D6D6C-E192-4135-B1DB-17C71EEBC946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4:04.624" v="99"/>
          <ac:spMkLst>
            <pc:docMk/>
            <pc:sldMk cId="527373808" sldId="278"/>
            <ac:spMk id="2117" creationId="{8B552A8E-DEF9-4254-BD69-E4D91C6A153D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4:07.968" v="101"/>
          <ac:spMkLst>
            <pc:docMk/>
            <pc:sldMk cId="527373808" sldId="278"/>
            <ac:spMk id="2119" creationId="{1F7E4252-2F8C-4EA5-8B25-80F4D86EEA87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4:07.968" v="101"/>
          <ac:spMkLst>
            <pc:docMk/>
            <pc:sldMk cId="527373808" sldId="278"/>
            <ac:spMk id="2120" creationId="{1AE682A4-5C0C-437A-88CB-93903D449D39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4:07.968" v="101"/>
          <ac:spMkLst>
            <pc:docMk/>
            <pc:sldMk cId="527373808" sldId="278"/>
            <ac:spMk id="2121" creationId="{BCB0AB8E-3445-441A-B43E-CED27841E742}"/>
          </ac:spMkLst>
        </pc:spChg>
        <pc:spChg chg="add del">
          <ac:chgData name="Gundapuneni,Kiran Kumar" userId="S::s547050@nwmissouri.edu::1cc6b4ff-2736-482f-aedf-07a08daf7e20" providerId="AD" clId="Web-{A31AB996-C427-5F5F-AB43-8F2ADD5F63A1}" dt="2022-09-25T23:34:07.968" v="101"/>
          <ac:spMkLst>
            <pc:docMk/>
            <pc:sldMk cId="527373808" sldId="278"/>
            <ac:spMk id="2122" creationId="{60202AA6-BAFE-417F-904D-4F7027D36D8B}"/>
          </ac:spMkLst>
        </pc:spChg>
        <pc:spChg chg="add">
          <ac:chgData name="Gundapuneni,Kiran Kumar" userId="S::s547050@nwmissouri.edu::1cc6b4ff-2736-482f-aedf-07a08daf7e20" providerId="AD" clId="Web-{A31AB996-C427-5F5F-AB43-8F2ADD5F63A1}" dt="2022-09-25T23:34:07.968" v="102"/>
          <ac:spMkLst>
            <pc:docMk/>
            <pc:sldMk cId="527373808" sldId="278"/>
            <ac:spMk id="2124" creationId="{8B552A8E-DEF9-4254-BD69-E4D91C6A153D}"/>
          </ac:spMkLst>
        </pc:spChg>
        <pc:picChg chg="mod">
          <ac:chgData name="Gundapuneni,Kiran Kumar" userId="S::s547050@nwmissouri.edu::1cc6b4ff-2736-482f-aedf-07a08daf7e20" providerId="AD" clId="Web-{A31AB996-C427-5F5F-AB43-8F2ADD5F63A1}" dt="2022-09-25T23:34:07.968" v="102"/>
          <ac:picMkLst>
            <pc:docMk/>
            <pc:sldMk cId="527373808" sldId="278"/>
            <ac:picMk id="2052" creationId="{93E27668-FEFC-AFE6-FC00-5DFF96945DEE}"/>
          </ac:picMkLst>
        </pc:picChg>
      </pc:sldChg>
      <pc:sldChg chg="addSp modSp add">
        <pc:chgData name="Gundapuneni,Kiran Kumar" userId="S::s547050@nwmissouri.edu::1cc6b4ff-2736-482f-aedf-07a08daf7e20" providerId="AD" clId="Web-{A31AB996-C427-5F5F-AB43-8F2ADD5F63A1}" dt="2022-09-26T02:22:50.353" v="212" actId="14100"/>
        <pc:sldMkLst>
          <pc:docMk/>
          <pc:sldMk cId="2098671523" sldId="279"/>
        </pc:sldMkLst>
        <pc:spChg chg="add mod">
          <ac:chgData name="Gundapuneni,Kiran Kumar" userId="S::s547050@nwmissouri.edu::1cc6b4ff-2736-482f-aedf-07a08daf7e20" providerId="AD" clId="Web-{A31AB996-C427-5F5F-AB43-8F2ADD5F63A1}" dt="2022-09-26T02:22:42.650" v="211" actId="14100"/>
          <ac:spMkLst>
            <pc:docMk/>
            <pc:sldMk cId="2098671523" sldId="279"/>
            <ac:spMk id="2" creationId="{0D5AA4A6-C845-F12C-F954-86DE486601C3}"/>
          </ac:spMkLst>
        </pc:spChg>
        <pc:picChg chg="mod">
          <ac:chgData name="Gundapuneni,Kiran Kumar" userId="S::s547050@nwmissouri.edu::1cc6b4ff-2736-482f-aedf-07a08daf7e20" providerId="AD" clId="Web-{A31AB996-C427-5F5F-AB43-8F2ADD5F63A1}" dt="2022-09-26T02:22:50.353" v="212" actId="14100"/>
          <ac:picMkLst>
            <pc:docMk/>
            <pc:sldMk cId="2098671523" sldId="279"/>
            <ac:picMk id="3" creationId="{7E166DBD-7821-BEF0-699B-1CD205B774AE}"/>
          </ac:picMkLst>
        </pc:picChg>
      </pc:sldChg>
      <pc:sldChg chg="add del">
        <pc:chgData name="Gundapuneni,Kiran Kumar" userId="S::s547050@nwmissouri.edu::1cc6b4ff-2736-482f-aedf-07a08daf7e20" providerId="AD" clId="Web-{A31AB996-C427-5F5F-AB43-8F2ADD5F63A1}" dt="2022-09-26T02:21:43.663" v="197"/>
        <pc:sldMkLst>
          <pc:docMk/>
          <pc:sldMk cId="2939512169" sldId="279"/>
        </pc:sldMkLst>
      </pc:sldChg>
      <pc:sldChg chg="modSp add">
        <pc:chgData name="Gundapuneni,Kiran Kumar" userId="S::s547050@nwmissouri.edu::1cc6b4ff-2736-482f-aedf-07a08daf7e20" providerId="AD" clId="Web-{A31AB996-C427-5F5F-AB43-8F2ADD5F63A1}" dt="2022-09-26T02:52:14.849" v="311" actId="20577"/>
        <pc:sldMkLst>
          <pc:docMk/>
          <pc:sldMk cId="1321435214" sldId="280"/>
        </pc:sldMkLst>
        <pc:spChg chg="mod">
          <ac:chgData name="Gundapuneni,Kiran Kumar" userId="S::s547050@nwmissouri.edu::1cc6b4ff-2736-482f-aedf-07a08daf7e20" providerId="AD" clId="Web-{A31AB996-C427-5F5F-AB43-8F2ADD5F63A1}" dt="2022-09-26T02:49:05.732" v="235" actId="20577"/>
          <ac:spMkLst>
            <pc:docMk/>
            <pc:sldMk cId="1321435214" sldId="280"/>
            <ac:spMk id="2" creationId="{2D8FC3DE-FD6D-A064-835F-B53B2F606396}"/>
          </ac:spMkLst>
        </pc:spChg>
        <pc:spChg chg="mod">
          <ac:chgData name="Gundapuneni,Kiran Kumar" userId="S::s547050@nwmissouri.edu::1cc6b4ff-2736-482f-aedf-07a08daf7e20" providerId="AD" clId="Web-{A31AB996-C427-5F5F-AB43-8F2ADD5F63A1}" dt="2022-09-26T02:52:14.849" v="311" actId="20577"/>
          <ac:spMkLst>
            <pc:docMk/>
            <pc:sldMk cId="1321435214" sldId="280"/>
            <ac:spMk id="3" creationId="{CF7F840D-31F0-9F25-EAB2-EC213187EEF7}"/>
          </ac:spMkLst>
        </pc:spChg>
      </pc:sldChg>
    </pc:docChg>
  </pc:docChgLst>
  <pc:docChgLst>
    <pc:chgData name="Pati,Usha R" userId="S::s546945@nwmissouri.edu::acf6a215-17f6-4371-bfde-623ac93bb2f4" providerId="AD" clId="Web-{C81C778F-9ECA-05D1-D0CC-AF26069478C6}"/>
    <pc:docChg chg="addSld delSld modSld sldOrd addMainMaster delMainMaster">
      <pc:chgData name="Pati,Usha R" userId="S::s546945@nwmissouri.edu::acf6a215-17f6-4371-bfde-623ac93bb2f4" providerId="AD" clId="Web-{C81C778F-9ECA-05D1-D0CC-AF26069478C6}" dt="2022-09-26T04:38:39.545" v="723" actId="20577"/>
      <pc:docMkLst>
        <pc:docMk/>
      </pc:docMkLst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1662590474" sldId="256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662590474" sldId="256"/>
            <ac:spMk id="2" creationId="{453427AD-2D36-50BA-E045-8982032627CD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662590474" sldId="256"/>
            <ac:spMk id="3" creationId="{96789B10-8436-DEBF-76A9-C7E41F9BB30C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662590474" sldId="256"/>
            <ac:spMk id="37" creationId="{1653AB08-C531-42A8-AA8D-C2ABAE87CCE6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662590474" sldId="256"/>
            <ac:spMk id="43" creationId="{CED2641B-4430-4CF4-89AB-3FADDD630F25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662590474" sldId="256"/>
            <ac:spMk id="45" creationId="{74CD14DB-BB81-479F-A1FC-1C75640E9F84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662590474" sldId="256"/>
            <ac:spMk id="47" creationId="{C943A91B-7CA7-4592-A975-73B1BF8C4C74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662590474" sldId="256"/>
            <ac:spMk id="49" creationId="{EC471314-E46A-414B-8D91-74880E84F18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662590474" sldId="256"/>
            <ac:spMk id="51" creationId="{6A681326-1C9D-44A3-A627-3871BDAE4127}"/>
          </ac:spMkLst>
        </pc:sp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1662590474" sldId="256"/>
            <ac:picMk id="33" creationId="{5D2D844C-AB64-4A03-80BE-33212E61DD07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1662590474" sldId="256"/>
            <ac:picMk id="35" creationId="{CAAD0E9B-89C2-4268-98B4-BA7BFFF2C705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1662590474" sldId="256"/>
            <ac:picMk id="39" creationId="{72E47EEC-33C8-4EC3-8BFC-BB02B4171FDA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1662590474" sldId="256"/>
            <ac:picMk id="41" creationId="{A8BC9CC6-50D5-4C61-9EDE-315A1B5F14E4}"/>
          </ac:picMkLst>
        </pc:pic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2658136540" sldId="258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658136540" sldId="258"/>
            <ac:spMk id="2" creationId="{DF23EA7F-6F58-A4C0-32E2-DC459A35DF22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658136540" sldId="258"/>
            <ac:spMk id="3" creationId="{3D0922AC-437E-B503-FAFE-E9A3B94945C3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658136540" sldId="258"/>
            <ac:spMk id="7" creationId="{70B343FF-2E23-43A4-A06E-58C732FF51EF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658136540" sldId="258"/>
            <ac:spMk id="8" creationId="{90471E06-C9EC-4B3D-9080-2D75FF3AFBD8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658136540" sldId="258"/>
            <ac:spMk id="9" creationId="{6AF66A71-3CC4-4EE2-A759-0F0ACE6C4325}"/>
          </ac:spMkLst>
        </pc:sp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3073108003" sldId="259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73108003" sldId="259"/>
            <ac:spMk id="2" creationId="{ABDD7CA2-BE14-BEA1-0209-3A3472657E2B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73108003" sldId="259"/>
            <ac:spMk id="31" creationId="{80B51C95-9EBC-4AA5-AC2C-3F053E14DE25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73108003" sldId="259"/>
            <ac:spMk id="34" creationId="{B9C04DC5-313B-4FE4-B868-5672A376419F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73108003" sldId="259"/>
            <ac:spMk id="37" creationId="{329FDD08-42D8-4AFF-90E5-5DAA5BC4CBD8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73108003" sldId="259"/>
            <ac:spMk id="38" creationId="{58E5A035-23A3-4720-BB93-54574C24F8EC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73108003" sldId="259"/>
            <ac:spMk id="39" creationId="{FAED0816-3202-48E9-ABED-521A72159994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73108003" sldId="259"/>
            <ac:spMk id="40" creationId="{CABE022E-1488-4DA5-89B5-07646B3A2FA9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73108003" sldId="259"/>
            <ac:spMk id="41" creationId="{E3D6803B-AEC6-4CD2-86EF-E591BD2FD12C}"/>
          </ac:spMkLst>
        </pc:spChg>
        <pc:picChg chg="mod ord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3073108003" sldId="259"/>
            <ac:picMk id="6" creationId="{ED647FD5-3535-3440-491A-4515706D8D8A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3073108003" sldId="259"/>
            <ac:picMk id="32" creationId="{7594FC8B-8CD2-407F-94F1-9C71F5AEC2B6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3073108003" sldId="259"/>
            <ac:picMk id="33" creationId="{DBABC971-8D40-4A4F-AC60-28B9172789B9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3073108003" sldId="259"/>
            <ac:picMk id="35" creationId="{791AE23E-90C9-4963-96E2-8DADBFC3BC09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3073108003" sldId="259"/>
            <ac:picMk id="36" creationId="{C5F93E90-4379-4AAC-B021-E5FA6D974AED}"/>
          </ac:picMkLst>
        </pc:picChg>
      </pc:sldChg>
      <pc:sldChg chg="modSp mod setBg modClrScheme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3855226983" sldId="260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855226983" sldId="260"/>
            <ac:spMk id="2" creationId="{5B9819C2-8142-D3C0-F8C4-DDC8BDAD7808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855226983" sldId="260"/>
            <ac:spMk id="3" creationId="{9A412F3D-383C-56C9-F6ED-BF87D13FBE5C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855226983" sldId="260"/>
            <ac:spMk id="4" creationId="{AD5AEFBA-19F3-12E3-7A1E-0038AB0EE8C5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855226983" sldId="260"/>
            <ac:spMk id="5" creationId="{D431ED1F-26ED-BA16-7A88-FFDE02249A04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855226983" sldId="260"/>
            <ac:spMk id="6" creationId="{E042225F-C8D7-B737-723E-8C6590222723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855226983" sldId="260"/>
            <ac:spMk id="7" creationId="{81A1E06C-05CE-A283-DA22-3DEA4458BD0D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855226983" sldId="260"/>
            <ac:spMk id="8" creationId="{51440C76-6CEC-B8FB-AC64-39FE74C04BB3}"/>
          </ac:spMkLst>
        </pc:spChg>
      </pc:sldChg>
      <pc:sldChg chg="addSp del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2238833240" sldId="261"/>
        </pc:sldMkLst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238833240" sldId="261"/>
            <ac:spMk id="8" creationId="{D85D5AA8-773B-469A-8802-9645A4DC9B7D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238833240" sldId="261"/>
            <ac:spMk id="10" creationId="{C75AF42C-C556-454E-B2D3-2C917CB812D5}"/>
          </ac:spMkLst>
        </pc:sp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3039535238" sldId="262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39535238" sldId="262"/>
            <ac:spMk id="2" creationId="{1750D502-287A-0774-26D7-75BB29BE8CB8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39535238" sldId="262"/>
            <ac:spMk id="3" creationId="{8094774C-A227-FEED-6928-8C1A20553C2A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39535238" sldId="262"/>
            <ac:spMk id="8" creationId="{74CD14DB-BB81-479F-A1FC-1C75640E9F84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39535238" sldId="262"/>
            <ac:spMk id="10" creationId="{C943A91B-7CA7-4592-A975-73B1BF8C4C74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39535238" sldId="262"/>
            <ac:spMk id="12" creationId="{EC471314-E46A-414B-8D91-74880E84F18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039535238" sldId="262"/>
            <ac:spMk id="14" creationId="{6A681326-1C9D-44A3-A627-3871BDAE4127}"/>
          </ac:spMkLst>
        </pc:sp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2448111906" sldId="263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448111906" sldId="263"/>
            <ac:spMk id="2" creationId="{32E1A0DF-145A-84A3-7EF7-1E0548966686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448111906" sldId="263"/>
            <ac:spMk id="17" creationId="{613C9C0A-47AD-49A5-838A-A43281BDCDA3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448111906" sldId="263"/>
            <ac:spMk id="18" creationId="{79507746-2C84-4EB6-B021-47E52891065D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448111906" sldId="263"/>
            <ac:spMk id="19" creationId="{7B0D28F5-B926-4D9B-9413-91E73A4C62EE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448111906" sldId="263"/>
            <ac:spMk id="20" creationId="{2B3D24C5-CE61-47C8-A0D0-C767528D128F}"/>
          </ac:spMkLst>
        </pc:spChg>
        <pc:graphicFrameChg chg="mod ord">
          <ac:chgData name="Pati,Usha R" userId="S::s546945@nwmissouri.edu::acf6a215-17f6-4371-bfde-623ac93bb2f4" providerId="AD" clId="Web-{C81C778F-9ECA-05D1-D0CC-AF26069478C6}" dt="2022-09-26T03:38:15.896" v="72"/>
          <ac:graphicFrameMkLst>
            <pc:docMk/>
            <pc:sldMk cId="2448111906" sldId="263"/>
            <ac:graphicFrameMk id="21" creationId="{8D5B8BA5-9B07-6FF1-3067-E64D659E86DD}"/>
          </ac:graphicFrameMkLst>
        </pc:graphicFrame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3212960512" sldId="264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212960512" sldId="264"/>
            <ac:spMk id="2" creationId="{5F6C2113-EB08-51D0-D9CF-BCF7DFF1ABFB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212960512" sldId="264"/>
            <ac:spMk id="3" creationId="{7EEA3BEC-2ED1-7AFF-0EFA-9944E1D72A1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212960512" sldId="264"/>
            <ac:spMk id="1078" creationId="{DA39934F-BA31-4EAB-8F07-B7BC0C1184F6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212960512" sldId="264"/>
            <ac:spMk id="1084" creationId="{A1F53C16-110D-48FF-8758-DEFA5587E673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212960512" sldId="264"/>
            <ac:spMk id="1086" creationId="{3A551C82-AC32-4F93-96A1-375B6C944E7F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212960512" sldId="264"/>
            <ac:spMk id="1088" creationId="{8E9DC5F0-71C9-4764-B02D-E53FB01A71A8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212960512" sldId="264"/>
            <ac:spMk id="1090" creationId="{3B24F9F8-88C6-4C1D-9876-AFE7486BC5FE}"/>
          </ac:spMkLst>
        </pc:sp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3212960512" sldId="264"/>
            <ac:picMk id="1074" creationId="{6746EE5F-7B0D-4F1D-81B8-246D8D4D7171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3212960512" sldId="264"/>
            <ac:picMk id="1076" creationId="{47CB13AD-FE4C-4805-9D6D-5A0D35D92E13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3212960512" sldId="264"/>
            <ac:picMk id="1080" creationId="{7EADE83A-4644-48B1-8E5E-300E3A7374CC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3212960512" sldId="264"/>
            <ac:picMk id="1082" creationId="{CB2EAC29-F6E1-40BF-88B2-7571EFBF4939}"/>
          </ac:picMkLst>
        </pc:pic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2858037690" sldId="265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858037690" sldId="265"/>
            <ac:spMk id="2" creationId="{6BEE1705-6C1E-BF69-AE1F-CED71C7B4951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858037690" sldId="265"/>
            <ac:spMk id="2056" creationId="{1DFB8526-8AB7-4A8F-D2C9-4541249B14F1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858037690" sldId="265"/>
            <ac:spMk id="2082" creationId="{D6CEF2A9-EF08-4FB3-AFFB-C5F77AB6E028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858037690" sldId="265"/>
            <ac:spMk id="2084" creationId="{4109C3C2-C0A8-4559-8462-8007573DF44C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858037690" sldId="265"/>
            <ac:spMk id="2086" creationId="{4C535542-B72A-4DE0-BE5A-5EA00508C77D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858037690" sldId="265"/>
            <ac:spMk id="2088" creationId="{11DF0705-615B-4CF3-A16F-8C14680D8BA6}"/>
          </ac:spMkLst>
        </pc:sp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792342606" sldId="266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792342606" sldId="266"/>
            <ac:spMk id="2" creationId="{9CB892F1-3F40-9AB8-4BE8-12C6A0168BF0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792342606" sldId="266"/>
            <ac:spMk id="17" creationId="{613C9C0A-47AD-49A5-838A-A43281BDCDA3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792342606" sldId="266"/>
            <ac:spMk id="18" creationId="{79507746-2C84-4EB6-B021-47E52891065D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792342606" sldId="266"/>
            <ac:spMk id="19" creationId="{7B0D28F5-B926-4D9B-9413-91E73A4C62EE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792342606" sldId="266"/>
            <ac:spMk id="20" creationId="{2B3D24C5-CE61-47C8-A0D0-C767528D128F}"/>
          </ac:spMkLst>
        </pc:spChg>
        <pc:graphicFrameChg chg="mod ord">
          <ac:chgData name="Pati,Usha R" userId="S::s546945@nwmissouri.edu::acf6a215-17f6-4371-bfde-623ac93bb2f4" providerId="AD" clId="Web-{C81C778F-9ECA-05D1-D0CC-AF26069478C6}" dt="2022-09-26T03:38:15.896" v="72"/>
          <ac:graphicFrameMkLst>
            <pc:docMk/>
            <pc:sldMk cId="792342606" sldId="266"/>
            <ac:graphicFrameMk id="21" creationId="{5FBF4F15-9FB2-3AD9-3EC9-31DD144CB84A}"/>
          </ac:graphicFrameMkLst>
        </pc:graphicFrame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2058588510" sldId="267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058588510" sldId="267"/>
            <ac:spMk id="2" creationId="{2D8FC3DE-FD6D-A064-835F-B53B2F606396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058588510" sldId="267"/>
            <ac:spMk id="3" creationId="{CF7F840D-31F0-9F25-EAB2-EC213187EEF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058588510" sldId="267"/>
            <ac:spMk id="3088" creationId="{DD540830-1D5B-4124-AD19-E95C33AC238A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058588510" sldId="267"/>
            <ac:spMk id="3090" creationId="{8B1928F0-389D-4382-8440-F6150A01C75E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058588510" sldId="267"/>
            <ac:spMk id="3092" creationId="{DF9B0FBD-51D8-4E3C-9E78-429AE66768BB}"/>
          </ac:spMkLst>
        </pc:sp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150445029" sldId="268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50445029" sldId="268"/>
            <ac:spMk id="2" creationId="{1C2CF5D6-9896-1854-D5E1-7D6DD123F385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50445029" sldId="268"/>
            <ac:spMk id="15" creationId="{C9583823-2AA3-46EB-A803-287EC900BC41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50445029" sldId="268"/>
            <ac:spMk id="16" creationId="{CA87D9D8-42FB-4157-A365-AD97CC6BAFEC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50445029" sldId="268"/>
            <ac:spMk id="17" creationId="{2E6028E3-4806-4E1D-A24F-F8166F67F411}"/>
          </ac:spMkLst>
        </pc:spChg>
      </pc:sldChg>
      <pc:sldChg chg="modSp del mod setBg modClrScheme chgLayout">
        <pc:chgData name="Pati,Usha R" userId="S::s546945@nwmissouri.edu::acf6a215-17f6-4371-bfde-623ac93bb2f4" providerId="AD" clId="Web-{C81C778F-9ECA-05D1-D0CC-AF26069478C6}" dt="2022-09-26T04:23:26.745" v="516"/>
        <pc:sldMkLst>
          <pc:docMk/>
          <pc:sldMk cId="1477237744" sldId="271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477237744" sldId="271"/>
            <ac:spMk id="6" creationId="{FF091715-95E5-6901-2C26-97789C885C5B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477237744" sldId="271"/>
            <ac:spMk id="7" creationId="{8BE57970-50B0-BBFB-4ED5-AD1D1A35612A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477237744" sldId="271"/>
            <ac:spMk id="8" creationId="{44B1449F-1562-CE22-50CB-FD727DCCB175}"/>
          </ac:spMkLst>
        </pc:spChg>
      </pc:sldChg>
      <pc:sldChg chg="del mod setBg modClrScheme chgLayout">
        <pc:chgData name="Pati,Usha R" userId="S::s546945@nwmissouri.edu::acf6a215-17f6-4371-bfde-623ac93bb2f4" providerId="AD" clId="Web-{C81C778F-9ECA-05D1-D0CC-AF26069478C6}" dt="2022-09-26T04:23:31.011" v="517"/>
        <pc:sldMkLst>
          <pc:docMk/>
          <pc:sldMk cId="333172517" sldId="272"/>
        </pc:sldMkLst>
      </pc:sldChg>
      <pc:sldChg chg="modSp add del mod setBg modClrScheme chgLayout">
        <pc:chgData name="Pati,Usha R" userId="S::s546945@nwmissouri.edu::acf6a215-17f6-4371-bfde-623ac93bb2f4" providerId="AD" clId="Web-{C81C778F-9ECA-05D1-D0CC-AF26069478C6}" dt="2022-09-26T04:12:25.784" v="205"/>
        <pc:sldMkLst>
          <pc:docMk/>
          <pc:sldMk cId="1895751287" sldId="273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895751287" sldId="273"/>
            <ac:spMk id="2" creationId="{2D1DF529-1762-D180-7E9F-1ED82D4DDFB1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895751287" sldId="273"/>
            <ac:spMk id="3" creationId="{FC9B72BF-EDC5-C2B0-A64B-8FE1F6011571}"/>
          </ac:spMkLst>
        </pc:spChg>
      </pc:sldChg>
      <pc:sldChg chg="modSp del mod setBg modClrScheme chgLayout">
        <pc:chgData name="Pati,Usha R" userId="S::s546945@nwmissouri.edu::acf6a215-17f6-4371-bfde-623ac93bb2f4" providerId="AD" clId="Web-{C81C778F-9ECA-05D1-D0CC-AF26069478C6}" dt="2022-09-26T03:55:12.449" v="152"/>
        <pc:sldMkLst>
          <pc:docMk/>
          <pc:sldMk cId="70429412" sldId="274"/>
        </pc:sldMkLst>
        <pc:picChg chg="mod ord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70429412" sldId="274"/>
            <ac:picMk id="6" creationId="{FA6A19A8-E83E-9067-0452-448E66B9267A}"/>
          </ac:picMkLst>
        </pc:picChg>
        <pc:picChg chg="mod ord">
          <ac:chgData name="Pati,Usha R" userId="S::s546945@nwmissouri.edu::acf6a215-17f6-4371-bfde-623ac93bb2f4" providerId="AD" clId="Web-{C81C778F-9ECA-05D1-D0CC-AF26069478C6}" dt="2022-09-26T03:38:15.896" v="72"/>
          <ac:picMkLst>
            <pc:docMk/>
            <pc:sldMk cId="70429412" sldId="274"/>
            <ac:picMk id="12" creationId="{8C4817B4-829B-2EC0-DFC5-A618BF755794}"/>
          </ac:picMkLst>
        </pc:picChg>
      </pc:sldChg>
      <pc:sldChg chg="addSp modSp del mod setBg modClrScheme chgLayout">
        <pc:chgData name="Pati,Usha R" userId="S::s546945@nwmissouri.edu::acf6a215-17f6-4371-bfde-623ac93bb2f4" providerId="AD" clId="Web-{C81C778F-9ECA-05D1-D0CC-AF26069478C6}" dt="2022-09-26T03:49:25.514" v="113"/>
        <pc:sldMkLst>
          <pc:docMk/>
          <pc:sldMk cId="2576527601" sldId="275"/>
        </pc:sldMkLst>
        <pc:spChg chg="add">
          <ac:chgData name="Pati,Usha R" userId="S::s546945@nwmissouri.edu::acf6a215-17f6-4371-bfde-623ac93bb2f4" providerId="AD" clId="Web-{C81C778F-9ECA-05D1-D0CC-AF26069478C6}" dt="2022-09-26T03:27:40.716" v="1"/>
          <ac:spMkLst>
            <pc:docMk/>
            <pc:sldMk cId="2576527601" sldId="275"/>
            <ac:spMk id="2" creationId="{FEB23C50-ACE1-6E7B-802D-268DE335B3D4}"/>
          </ac:spMkLst>
        </pc:spChg>
        <pc:picChg chg="mod">
          <ac:chgData name="Pati,Usha R" userId="S::s546945@nwmissouri.edu::acf6a215-17f6-4371-bfde-623ac93bb2f4" providerId="AD" clId="Web-{C81C778F-9ECA-05D1-D0CC-AF26069478C6}" dt="2022-09-26T03:27:13.934" v="0" actId="14100"/>
          <ac:picMkLst>
            <pc:docMk/>
            <pc:sldMk cId="2576527601" sldId="275"/>
            <ac:picMk id="5" creationId="{893C60DF-76CE-8F16-F98E-F3DD0D65F4D7}"/>
          </ac:picMkLst>
        </pc:picChg>
      </pc:sldChg>
      <pc:sldChg chg="addSp delSp modSp del mod setBg modClrScheme chgLayout">
        <pc:chgData name="Pati,Usha R" userId="S::s546945@nwmissouri.edu::acf6a215-17f6-4371-bfde-623ac93bb2f4" providerId="AD" clId="Web-{C81C778F-9ECA-05D1-D0CC-AF26069478C6}" dt="2022-09-26T03:49:23.108" v="112"/>
        <pc:sldMkLst>
          <pc:docMk/>
          <pc:sldMk cId="3782921494" sldId="276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782921494" sldId="276"/>
            <ac:spMk id="2" creationId="{7BD9ECE9-C022-571F-4DB8-488947840CF0}"/>
          </ac:spMkLst>
        </pc:spChg>
        <pc:spChg chg="add del 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3782921494" sldId="276"/>
            <ac:spMk id="3" creationId="{8063993E-13B0-B27E-1E40-A8F9B54DA11B}"/>
          </ac:spMkLst>
        </pc:spChg>
        <pc:graphicFrameChg chg="add del">
          <ac:chgData name="Pati,Usha R" userId="S::s546945@nwmissouri.edu::acf6a215-17f6-4371-bfde-623ac93bb2f4" providerId="AD" clId="Web-{C81C778F-9ECA-05D1-D0CC-AF26069478C6}" dt="2022-09-26T03:35:32.562" v="15"/>
          <ac:graphicFrameMkLst>
            <pc:docMk/>
            <pc:sldMk cId="3782921494" sldId="276"/>
            <ac:graphicFrameMk id="5" creationId="{C5C94A6A-EC5D-2FB6-2BDA-ACF67BA28EAD}"/>
          </ac:graphicFrameMkLst>
        </pc:graphicFrameChg>
      </pc:sldChg>
      <pc:sldChg chg="modSp mod setBg modClrScheme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2995164025" sldId="277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995164025" sldId="277"/>
            <ac:spMk id="2" creationId="{1750D502-287A-0774-26D7-75BB29BE8CB8}"/>
          </ac:spMkLst>
        </pc:spChg>
        <pc:graphicFrameChg chg="mod ord">
          <ac:chgData name="Pati,Usha R" userId="S::s546945@nwmissouri.edu::acf6a215-17f6-4371-bfde-623ac93bb2f4" providerId="AD" clId="Web-{C81C778F-9ECA-05D1-D0CC-AF26069478C6}" dt="2022-09-26T03:38:15.896" v="72"/>
          <ac:graphicFrameMkLst>
            <pc:docMk/>
            <pc:sldMk cId="2995164025" sldId="277"/>
            <ac:graphicFrameMk id="17" creationId="{BF664663-0AE0-0AE0-F12F-280EBE866ED0}"/>
          </ac:graphicFrameMkLst>
        </pc:graphicFrame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527373808" sldId="278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527373808" sldId="278"/>
            <ac:spMk id="2" creationId="{6BEE1705-6C1E-BF69-AE1F-CED71C7B4951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527373808" sldId="278"/>
            <ac:spMk id="2056" creationId="{1DFB8526-8AB7-4A8F-D2C9-4541249B14F1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527373808" sldId="278"/>
            <ac:spMk id="2124" creationId="{8B552A8E-DEF9-4254-BD69-E4D91C6A153D}"/>
          </ac:spMkLst>
        </pc:spChg>
      </pc:sldChg>
      <pc:sldChg chg="addSp del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2098671523" sldId="279"/>
        </pc:sldMkLst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098671523" sldId="279"/>
            <ac:spMk id="8" creationId="{D85D5AA8-773B-469A-8802-9645A4DC9B7D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2098671523" sldId="279"/>
            <ac:spMk id="10" creationId="{C75AF42C-C556-454E-B2D3-2C917CB812D5}"/>
          </ac:spMkLst>
        </pc:spChg>
      </pc:sldChg>
      <pc:sldChg chg="addSp delSp modSp mod setBg modClrScheme delDesignElem chgLayout">
        <pc:chgData name="Pati,Usha R" userId="S::s546945@nwmissouri.edu::acf6a215-17f6-4371-bfde-623ac93bb2f4" providerId="AD" clId="Web-{C81C778F-9ECA-05D1-D0CC-AF26069478C6}" dt="2022-09-26T03:38:15.896" v="72"/>
        <pc:sldMkLst>
          <pc:docMk/>
          <pc:sldMk cId="1321435214" sldId="280"/>
        </pc:sldMkLst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321435214" sldId="280"/>
            <ac:spMk id="2" creationId="{2D8FC3DE-FD6D-A064-835F-B53B2F606396}"/>
          </ac:spMkLst>
        </pc:spChg>
        <pc:spChg chg="mod ord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321435214" sldId="280"/>
            <ac:spMk id="3" creationId="{CF7F840D-31F0-9F25-EAB2-EC213187EEF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321435214" sldId="280"/>
            <ac:spMk id="3088" creationId="{DD540830-1D5B-4124-AD19-E95C33AC238A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321435214" sldId="280"/>
            <ac:spMk id="3090" creationId="{8B1928F0-389D-4382-8440-F6150A01C75E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38:15.896" v="72"/>
          <ac:spMkLst>
            <pc:docMk/>
            <pc:sldMk cId="1321435214" sldId="280"/>
            <ac:spMk id="3092" creationId="{DF9B0FBD-51D8-4E3C-9E78-429AE66768BB}"/>
          </ac:spMkLst>
        </pc:spChg>
      </pc:sldChg>
      <pc:sldChg chg="addSp delSp modSp new mod setBg setClrOvrMap">
        <pc:chgData name="Pati,Usha R" userId="S::s546945@nwmissouri.edu::acf6a215-17f6-4371-bfde-623ac93bb2f4" providerId="AD" clId="Web-{C81C778F-9ECA-05D1-D0CC-AF26069478C6}" dt="2022-09-26T03:46:02.882" v="100" actId="20577"/>
        <pc:sldMkLst>
          <pc:docMk/>
          <pc:sldMk cId="3387934352" sldId="281"/>
        </pc:sldMkLst>
        <pc:spChg chg="mod">
          <ac:chgData name="Pati,Usha R" userId="S::s546945@nwmissouri.edu::acf6a215-17f6-4371-bfde-623ac93bb2f4" providerId="AD" clId="Web-{C81C778F-9ECA-05D1-D0CC-AF26069478C6}" dt="2022-09-26T03:46:02.882" v="100" actId="20577"/>
          <ac:spMkLst>
            <pc:docMk/>
            <pc:sldMk cId="3387934352" sldId="281"/>
            <ac:spMk id="2" creationId="{B0C06627-B5D2-6CD8-4E7C-91868E5A1315}"/>
          </ac:spMkLst>
        </pc:spChg>
        <pc:spChg chg="mod">
          <ac:chgData name="Pati,Usha R" userId="S::s546945@nwmissouri.edu::acf6a215-17f6-4371-bfde-623ac93bb2f4" providerId="AD" clId="Web-{C81C778F-9ECA-05D1-D0CC-AF26069478C6}" dt="2022-09-26T03:45:37.537" v="80" actId="20577"/>
          <ac:spMkLst>
            <pc:docMk/>
            <pc:sldMk cId="3387934352" sldId="281"/>
            <ac:spMk id="3" creationId="{02605320-0C91-9694-D9EC-6DC9D22BEC0A}"/>
          </ac:spMkLst>
        </pc:spChg>
        <pc:spChg chg="add">
          <ac:chgData name="Pati,Usha R" userId="S::s546945@nwmissouri.edu::acf6a215-17f6-4371-bfde-623ac93bb2f4" providerId="AD" clId="Web-{C81C778F-9ECA-05D1-D0CC-AF26069478C6}" dt="2022-09-26T03:45:29.349" v="77"/>
          <ac:spMkLst>
            <pc:docMk/>
            <pc:sldMk cId="3387934352" sldId="281"/>
            <ac:spMk id="5" creationId="{74CD14DB-BB81-479F-A1FC-1C75640E9F84}"/>
          </ac:spMkLst>
        </pc:spChg>
        <pc:spChg chg="add">
          <ac:chgData name="Pati,Usha R" userId="S::s546945@nwmissouri.edu::acf6a215-17f6-4371-bfde-623ac93bb2f4" providerId="AD" clId="Web-{C81C778F-9ECA-05D1-D0CC-AF26069478C6}" dt="2022-09-26T03:45:29.349" v="77"/>
          <ac:spMkLst>
            <pc:docMk/>
            <pc:sldMk cId="3387934352" sldId="281"/>
            <ac:spMk id="6" creationId="{C943A91B-7CA7-4592-A975-73B1BF8C4C74}"/>
          </ac:spMkLst>
        </pc:spChg>
        <pc:spChg chg="add">
          <ac:chgData name="Pati,Usha R" userId="S::s546945@nwmissouri.edu::acf6a215-17f6-4371-bfde-623ac93bb2f4" providerId="AD" clId="Web-{C81C778F-9ECA-05D1-D0CC-AF26069478C6}" dt="2022-09-26T03:45:29.349" v="77"/>
          <ac:spMkLst>
            <pc:docMk/>
            <pc:sldMk cId="3387934352" sldId="281"/>
            <ac:spMk id="7" creationId="{EC471314-E46A-414B-8D91-74880E84F18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45:05.989" v="76"/>
          <ac:spMkLst>
            <pc:docMk/>
            <pc:sldMk cId="3387934352" sldId="281"/>
            <ac:spMk id="8" creationId="{052BEFF1-896C-45B1-B02C-96A6A1BC389A}"/>
          </ac:spMkLst>
        </pc:spChg>
        <pc:spChg chg="add">
          <ac:chgData name="Pati,Usha R" userId="S::s546945@nwmissouri.edu::acf6a215-17f6-4371-bfde-623ac93bb2f4" providerId="AD" clId="Web-{C81C778F-9ECA-05D1-D0CC-AF26069478C6}" dt="2022-09-26T03:45:29.349" v="77"/>
          <ac:spMkLst>
            <pc:docMk/>
            <pc:sldMk cId="3387934352" sldId="281"/>
            <ac:spMk id="9" creationId="{6A681326-1C9D-44A3-A627-3871BDAE412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45:05.989" v="76"/>
          <ac:spMkLst>
            <pc:docMk/>
            <pc:sldMk cId="3387934352" sldId="281"/>
            <ac:spMk id="10" creationId="{BB237A14-61B1-4C00-A670-5D8D68A8668E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45:05.989" v="76"/>
          <ac:spMkLst>
            <pc:docMk/>
            <pc:sldMk cId="3387934352" sldId="281"/>
            <ac:spMk id="12" creationId="{8598F259-6F54-47A3-8D13-1603D786A328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45:05.989" v="76"/>
          <ac:spMkLst>
            <pc:docMk/>
            <pc:sldMk cId="3387934352" sldId="281"/>
            <ac:spMk id="14" creationId="{0BA768A8-4FED-4ED8-9E46-6BE72188ECD2}"/>
          </ac:spMkLst>
        </pc:spChg>
      </pc:sldChg>
      <pc:sldChg chg="addSp delSp modSp new mod setBg setClrOvrMap delDesignElem chgLayout">
        <pc:chgData name="Pati,Usha R" userId="S::s546945@nwmissouri.edu::acf6a215-17f6-4371-bfde-623ac93bb2f4" providerId="AD" clId="Web-{C81C778F-9ECA-05D1-D0CC-AF26069478C6}" dt="2022-09-26T04:28:24.022" v="550" actId="20577"/>
        <pc:sldMkLst>
          <pc:docMk/>
          <pc:sldMk cId="4047247677" sldId="282"/>
        </pc:sldMkLst>
        <pc:spChg chg="del mod">
          <ac:chgData name="Pati,Usha R" userId="S::s546945@nwmissouri.edu::acf6a215-17f6-4371-bfde-623ac93bb2f4" providerId="AD" clId="Web-{C81C778F-9ECA-05D1-D0CC-AF26069478C6}" dt="2022-09-26T03:48:48.794" v="108"/>
          <ac:spMkLst>
            <pc:docMk/>
            <pc:sldMk cId="4047247677" sldId="282"/>
            <ac:spMk id="2" creationId="{F9D86FD7-DBFD-CCC6-2BC9-E1FD99019FFF}"/>
          </ac:spMkLst>
        </pc:spChg>
        <pc:spChg chg="add del mod">
          <ac:chgData name="Pati,Usha R" userId="S::s546945@nwmissouri.edu::acf6a215-17f6-4371-bfde-623ac93bb2f4" providerId="AD" clId="Web-{C81C778F-9ECA-05D1-D0CC-AF26069478C6}" dt="2022-09-26T03:48:48.794" v="108"/>
          <ac:spMkLst>
            <pc:docMk/>
            <pc:sldMk cId="4047247677" sldId="282"/>
            <ac:spMk id="3" creationId="{5C5DE3A3-8846-CEC3-B357-C64B07043A1D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48:48.794" v="108"/>
          <ac:spMkLst>
            <pc:docMk/>
            <pc:sldMk cId="4047247677" sldId="282"/>
            <ac:spMk id="8" creationId="{74CD14DB-BB81-479F-A1FC-1C75640E9F84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48:48.794" v="108"/>
          <ac:spMkLst>
            <pc:docMk/>
            <pc:sldMk cId="4047247677" sldId="282"/>
            <ac:spMk id="10" creationId="{C943A91B-7CA7-4592-A975-73B1BF8C4C74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48:48.794" v="108"/>
          <ac:spMkLst>
            <pc:docMk/>
            <pc:sldMk cId="4047247677" sldId="282"/>
            <ac:spMk id="12" creationId="{EC471314-E46A-414B-8D91-74880E84F18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48:48.794" v="108"/>
          <ac:spMkLst>
            <pc:docMk/>
            <pc:sldMk cId="4047247677" sldId="282"/>
            <ac:spMk id="14" creationId="{6A681326-1C9D-44A3-A627-3871BDAE4127}"/>
          </ac:spMkLst>
        </pc:spChg>
        <pc:spChg chg="add mod">
          <ac:chgData name="Pati,Usha R" userId="S::s546945@nwmissouri.edu::acf6a215-17f6-4371-bfde-623ac93bb2f4" providerId="AD" clId="Web-{C81C778F-9ECA-05D1-D0CC-AF26069478C6}" dt="2022-09-26T04:28:24.022" v="550" actId="20577"/>
          <ac:spMkLst>
            <pc:docMk/>
            <pc:sldMk cId="4047247677" sldId="282"/>
            <ac:spMk id="17" creationId="{F055DC73-7243-15EA-F8AF-EF31BD116C34}"/>
          </ac:spMkLst>
        </pc:spChg>
        <pc:spChg chg="add">
          <ac:chgData name="Pati,Usha R" userId="S::s546945@nwmissouri.edu::acf6a215-17f6-4371-bfde-623ac93bb2f4" providerId="AD" clId="Web-{C81C778F-9ECA-05D1-D0CC-AF26069478C6}" dt="2022-09-26T04:25:29.109" v="521"/>
          <ac:spMkLst>
            <pc:docMk/>
            <pc:sldMk cId="4047247677" sldId="282"/>
            <ac:spMk id="18" creationId="{09085BE1-A30E-0BB0-3B65-82C29D35CF86}"/>
          </ac:spMkLst>
        </pc:spChg>
        <pc:spChg chg="add">
          <ac:chgData name="Pati,Usha R" userId="S::s546945@nwmissouri.edu::acf6a215-17f6-4371-bfde-623ac93bb2f4" providerId="AD" clId="Web-{C81C778F-9ECA-05D1-D0CC-AF26069478C6}" dt="2022-09-26T03:49:13.482" v="110"/>
          <ac:spMkLst>
            <pc:docMk/>
            <pc:sldMk cId="4047247677" sldId="282"/>
            <ac:spMk id="21" creationId="{D85D5AA8-773B-469A-8802-9645A4DC9B7D}"/>
          </ac:spMkLst>
        </pc:spChg>
        <pc:spChg chg="add">
          <ac:chgData name="Pati,Usha R" userId="S::s546945@nwmissouri.edu::acf6a215-17f6-4371-bfde-623ac93bb2f4" providerId="AD" clId="Web-{C81C778F-9ECA-05D1-D0CC-AF26069478C6}" dt="2022-09-26T03:49:13.482" v="110"/>
          <ac:spMkLst>
            <pc:docMk/>
            <pc:sldMk cId="4047247677" sldId="282"/>
            <ac:spMk id="23" creationId="{C75AF42C-C556-454E-B2D3-2C917CB812D5}"/>
          </ac:spMkLst>
        </pc:spChg>
        <pc:graphicFrameChg chg="add del mod ord modGraphic">
          <ac:chgData name="Pati,Usha R" userId="S::s546945@nwmissouri.edu::acf6a215-17f6-4371-bfde-623ac93bb2f4" providerId="AD" clId="Web-{C81C778F-9ECA-05D1-D0CC-AF26069478C6}" dt="2022-09-26T03:48:19.043" v="106"/>
          <ac:graphicFrameMkLst>
            <pc:docMk/>
            <pc:sldMk cId="4047247677" sldId="282"/>
            <ac:graphicFrameMk id="4" creationId="{7B34451D-FDE8-1020-C4F8-F912CF6047F1}"/>
          </ac:graphicFrameMkLst>
        </pc:graphicFrameChg>
        <pc:picChg chg="add mod">
          <ac:chgData name="Pati,Usha R" userId="S::s546945@nwmissouri.edu::acf6a215-17f6-4371-bfde-623ac93bb2f4" providerId="AD" clId="Web-{C81C778F-9ECA-05D1-D0CC-AF26069478C6}" dt="2022-09-26T04:25:24.718" v="520" actId="1076"/>
          <ac:picMkLst>
            <pc:docMk/>
            <pc:sldMk cId="4047247677" sldId="282"/>
            <ac:picMk id="16" creationId="{B6A975C2-3D20-AFF1-886F-E50283772AA5}"/>
          </ac:picMkLst>
        </pc:picChg>
      </pc:sldChg>
      <pc:sldChg chg="addSp delSp modSp new mod setBg modClrScheme setClrOvrMap delDesignElem chgLayout">
        <pc:chgData name="Pati,Usha R" userId="S::s546945@nwmissouri.edu::acf6a215-17f6-4371-bfde-623ac93bb2f4" providerId="AD" clId="Web-{C81C778F-9ECA-05D1-D0CC-AF26069478C6}" dt="2022-09-26T04:12:39.565" v="207"/>
        <pc:sldMkLst>
          <pc:docMk/>
          <pc:sldMk cId="4272355774" sldId="283"/>
        </pc:sldMkLst>
        <pc:spChg chg="add mod ord">
          <ac:chgData name="Pati,Usha R" userId="S::s546945@nwmissouri.edu::acf6a215-17f6-4371-bfde-623ac93bb2f4" providerId="AD" clId="Web-{C81C778F-9ECA-05D1-D0CC-AF26069478C6}" dt="2022-09-26T04:12:39.565" v="207"/>
          <ac:spMkLst>
            <pc:docMk/>
            <pc:sldMk cId="4272355774" sldId="283"/>
            <ac:spMk id="2" creationId="{7860FA5D-3994-AE76-F11D-15F1D80D11E0}"/>
          </ac:spMkLst>
        </pc:spChg>
        <pc:spChg chg="add mod ord">
          <ac:chgData name="Pati,Usha R" userId="S::s546945@nwmissouri.edu::acf6a215-17f6-4371-bfde-623ac93bb2f4" providerId="AD" clId="Web-{C81C778F-9ECA-05D1-D0CC-AF26069478C6}" dt="2022-09-26T04:12:39.565" v="207"/>
          <ac:spMkLst>
            <pc:docMk/>
            <pc:sldMk cId="4272355774" sldId="283"/>
            <ac:spMk id="3" creationId="{786EACE9-7897-18F5-EACE-E4D443308363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00:10.882" v="175"/>
          <ac:spMkLst>
            <pc:docMk/>
            <pc:sldMk cId="4272355774" sldId="283"/>
            <ac:spMk id="8" creationId="{74CD14DB-BB81-479F-A1FC-1C75640E9F84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00:10.882" v="175"/>
          <ac:spMkLst>
            <pc:docMk/>
            <pc:sldMk cId="4272355774" sldId="283"/>
            <ac:spMk id="10" creationId="{C943A91B-7CA7-4592-A975-73B1BF8C4C74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00:10.882" v="175"/>
          <ac:spMkLst>
            <pc:docMk/>
            <pc:sldMk cId="4272355774" sldId="283"/>
            <ac:spMk id="12" creationId="{EC471314-E46A-414B-8D91-74880E84F187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00:10.882" v="175"/>
          <ac:spMkLst>
            <pc:docMk/>
            <pc:sldMk cId="4272355774" sldId="283"/>
            <ac:spMk id="14" creationId="{6A681326-1C9D-44A3-A627-3871BDAE412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59:42.974" v="170"/>
          <ac:spMkLst>
            <pc:docMk/>
            <pc:sldMk cId="4272355774" sldId="283"/>
            <ac:spMk id="19" creationId="{74CD14DB-BB81-479F-A1FC-1C75640E9F84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59:42.974" v="170"/>
          <ac:spMkLst>
            <pc:docMk/>
            <pc:sldMk cId="4272355774" sldId="283"/>
            <ac:spMk id="21" creationId="{C943A91B-7CA7-4592-A975-73B1BF8C4C74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59:42.974" v="170"/>
          <ac:spMkLst>
            <pc:docMk/>
            <pc:sldMk cId="4272355774" sldId="283"/>
            <ac:spMk id="23" creationId="{EC471314-E46A-414B-8D91-74880E84F18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59:42.974" v="170"/>
          <ac:spMkLst>
            <pc:docMk/>
            <pc:sldMk cId="4272355774" sldId="283"/>
            <ac:spMk id="25" creationId="{6A681326-1C9D-44A3-A627-3871BDAE4127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59:56.787" v="172"/>
          <ac:spMkLst>
            <pc:docMk/>
            <pc:sldMk cId="4272355774" sldId="283"/>
            <ac:spMk id="27" creationId="{F3798573-F27B-47EB-8EA4-7EE34954C2D6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59:56.787" v="172"/>
          <ac:spMkLst>
            <pc:docMk/>
            <pc:sldMk cId="4272355774" sldId="283"/>
            <ac:spMk id="28" creationId="{923E8915-D2AA-4327-A45A-972C3CA9574B}"/>
          </ac:spMkLst>
        </pc:spChg>
        <pc:spChg chg="add del">
          <ac:chgData name="Pati,Usha R" userId="S::s546945@nwmissouri.edu::acf6a215-17f6-4371-bfde-623ac93bb2f4" providerId="AD" clId="Web-{C81C778F-9ECA-05D1-D0CC-AF26069478C6}" dt="2022-09-26T03:59:56.787" v="172"/>
          <ac:spMkLst>
            <pc:docMk/>
            <pc:sldMk cId="4272355774" sldId="283"/>
            <ac:spMk id="29" creationId="{8302FC3C-9804-4950-B721-5FD704BA6065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00:10.882" v="174"/>
          <ac:spMkLst>
            <pc:docMk/>
            <pc:sldMk cId="4272355774" sldId="283"/>
            <ac:spMk id="33" creationId="{0D9B8FD4-CDEB-4EB4-B4DE-C89E11938958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00:10.882" v="174"/>
          <ac:spMkLst>
            <pc:docMk/>
            <pc:sldMk cId="4272355774" sldId="283"/>
            <ac:spMk id="34" creationId="{5A2E3D1D-9E9F-4739-BA14-D4D7FA9FBDD1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00:10.882" v="174"/>
          <ac:spMkLst>
            <pc:docMk/>
            <pc:sldMk cId="4272355774" sldId="283"/>
            <ac:spMk id="35" creationId="{1FFB365B-E9DC-4859-B8AB-CB83EEBE4E28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00:10.882" v="174"/>
          <ac:spMkLst>
            <pc:docMk/>
            <pc:sldMk cId="4272355774" sldId="283"/>
            <ac:spMk id="36" creationId="{8ADAB9C8-EB37-4914-A699-C716FC8FE4FE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12:39.565" v="207"/>
          <ac:spMkLst>
            <pc:docMk/>
            <pc:sldMk cId="4272355774" sldId="283"/>
            <ac:spMk id="38" creationId="{74CD14DB-BB81-479F-A1FC-1C75640E9F84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12:39.565" v="207"/>
          <ac:spMkLst>
            <pc:docMk/>
            <pc:sldMk cId="4272355774" sldId="283"/>
            <ac:spMk id="39" creationId="{C943A91B-7CA7-4592-A975-73B1BF8C4C74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12:39.565" v="207"/>
          <ac:spMkLst>
            <pc:docMk/>
            <pc:sldMk cId="4272355774" sldId="283"/>
            <ac:spMk id="40" creationId="{EC471314-E46A-414B-8D91-74880E84F187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12:39.565" v="207"/>
          <ac:spMkLst>
            <pc:docMk/>
            <pc:sldMk cId="4272355774" sldId="283"/>
            <ac:spMk id="41" creationId="{6A681326-1C9D-44A3-A627-3871BDAE4127}"/>
          </ac:spMkLst>
        </pc:spChg>
        <pc:picChg chg="add del mod">
          <ac:chgData name="Pati,Usha R" userId="S::s546945@nwmissouri.edu::acf6a215-17f6-4371-bfde-623ac93bb2f4" providerId="AD" clId="Web-{C81C778F-9ECA-05D1-D0CC-AF26069478C6}" dt="2022-09-26T04:09:52.762" v="196"/>
          <ac:picMkLst>
            <pc:docMk/>
            <pc:sldMk cId="4272355774" sldId="283"/>
            <ac:picMk id="4" creationId="{EA435167-D1FD-F657-0543-C52794E0619C}"/>
          </ac:picMkLst>
        </pc:picChg>
        <pc:picChg chg="add mod">
          <ac:chgData name="Pati,Usha R" userId="S::s546945@nwmissouri.edu::acf6a215-17f6-4371-bfde-623ac93bb2f4" providerId="AD" clId="Web-{C81C778F-9ECA-05D1-D0CC-AF26069478C6}" dt="2022-09-26T04:12:21.033" v="204" actId="1076"/>
          <ac:picMkLst>
            <pc:docMk/>
            <pc:sldMk cId="4272355774" sldId="283"/>
            <ac:picMk id="6" creationId="{A998829B-36A3-AE64-6C30-2AA4BD1F573B}"/>
          </ac:picMkLst>
        </pc:picChg>
        <pc:picChg chg="add mod">
          <ac:chgData name="Pati,Usha R" userId="S::s546945@nwmissouri.edu::acf6a215-17f6-4371-bfde-623ac93bb2f4" providerId="AD" clId="Web-{C81C778F-9ECA-05D1-D0CC-AF26069478C6}" dt="2022-09-26T04:12:11.986" v="202" actId="1076"/>
          <ac:picMkLst>
            <pc:docMk/>
            <pc:sldMk cId="4272355774" sldId="283"/>
            <ac:picMk id="9" creationId="{25D6A7D9-735B-5468-088D-49A67B889548}"/>
          </ac:picMkLst>
        </pc:picChg>
        <pc:picChg chg="add mod">
          <ac:chgData name="Pati,Usha R" userId="S::s546945@nwmissouri.edu::acf6a215-17f6-4371-bfde-623ac93bb2f4" providerId="AD" clId="Web-{C81C778F-9ECA-05D1-D0CC-AF26069478C6}" dt="2022-09-26T04:12:09.299" v="200" actId="1076"/>
          <ac:picMkLst>
            <pc:docMk/>
            <pc:sldMk cId="4272355774" sldId="283"/>
            <ac:picMk id="13" creationId="{C8B42780-C49C-CA43-EC6C-AA1695CE1D29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3:59:56.787" v="172"/>
          <ac:picMkLst>
            <pc:docMk/>
            <pc:sldMk cId="4272355774" sldId="283"/>
            <ac:picMk id="31" creationId="{3BC6EBB2-9BDC-4075-BA6B-43A9FBF9C86C}"/>
          </ac:picMkLst>
        </pc:picChg>
        <pc:cxnChg chg="add del">
          <ac:chgData name="Pati,Usha R" userId="S::s546945@nwmissouri.edu::acf6a215-17f6-4371-bfde-623ac93bb2f4" providerId="AD" clId="Web-{C81C778F-9ECA-05D1-D0CC-AF26069478C6}" dt="2022-09-26T03:59:56.787" v="172"/>
          <ac:cxnSpMkLst>
            <pc:docMk/>
            <pc:sldMk cId="4272355774" sldId="283"/>
            <ac:cxnSpMk id="30" creationId="{6B9695BD-ECF6-49CA-8877-8C493193C65D}"/>
          </ac:cxnSpMkLst>
        </pc:cxnChg>
      </pc:sldChg>
      <pc:sldChg chg="addSp modSp new mod ord setBg">
        <pc:chgData name="Pati,Usha R" userId="S::s546945@nwmissouri.edu::acf6a215-17f6-4371-bfde-623ac93bb2f4" providerId="AD" clId="Web-{C81C778F-9ECA-05D1-D0CC-AF26069478C6}" dt="2022-09-26T04:31:44.326" v="618" actId="20577"/>
        <pc:sldMkLst>
          <pc:docMk/>
          <pc:sldMk cId="3584590584" sldId="284"/>
        </pc:sldMkLst>
        <pc:spChg chg="add mod">
          <ac:chgData name="Pati,Usha R" userId="S::s546945@nwmissouri.edu::acf6a215-17f6-4371-bfde-623ac93bb2f4" providerId="AD" clId="Web-{C81C778F-9ECA-05D1-D0CC-AF26069478C6}" dt="2022-09-26T03:51:52.066" v="126" actId="14100"/>
          <ac:spMkLst>
            <pc:docMk/>
            <pc:sldMk cId="3584590584" sldId="284"/>
            <ac:spMk id="2" creationId="{AE21A64D-A624-04FA-26C5-65CDC9AC40D6}"/>
          </ac:spMkLst>
        </pc:spChg>
        <pc:spChg chg="add mod">
          <ac:chgData name="Pati,Usha R" userId="S::s546945@nwmissouri.edu::acf6a215-17f6-4371-bfde-623ac93bb2f4" providerId="AD" clId="Web-{C81C778F-9ECA-05D1-D0CC-AF26069478C6}" dt="2022-09-26T03:54:20.603" v="145" actId="20577"/>
          <ac:spMkLst>
            <pc:docMk/>
            <pc:sldMk cId="3584590584" sldId="284"/>
            <ac:spMk id="7" creationId="{767E47DC-6BBC-F25C-713B-DFC63490B95A}"/>
          </ac:spMkLst>
        </pc:spChg>
        <pc:spChg chg="add mod">
          <ac:chgData name="Pati,Usha R" userId="S::s546945@nwmissouri.edu::acf6a215-17f6-4371-bfde-623ac93bb2f4" providerId="AD" clId="Web-{C81C778F-9ECA-05D1-D0CC-AF26069478C6}" dt="2022-09-26T03:54:55.573" v="150" actId="14100"/>
          <ac:spMkLst>
            <pc:docMk/>
            <pc:sldMk cId="3584590584" sldId="284"/>
            <ac:spMk id="8" creationId="{32C3A3F6-FDB7-4212-DC44-F6051C7EB76E}"/>
          </ac:spMkLst>
        </pc:spChg>
        <pc:spChg chg="add mod">
          <ac:chgData name="Pati,Usha R" userId="S::s546945@nwmissouri.edu::acf6a215-17f6-4371-bfde-623ac93bb2f4" providerId="AD" clId="Web-{C81C778F-9ECA-05D1-D0CC-AF26069478C6}" dt="2022-09-26T04:30:01.088" v="592" actId="20577"/>
          <ac:spMkLst>
            <pc:docMk/>
            <pc:sldMk cId="3584590584" sldId="284"/>
            <ac:spMk id="9" creationId="{CDD9B704-BC50-2EAE-7C71-73479BF52488}"/>
          </ac:spMkLst>
        </pc:spChg>
        <pc:spChg chg="add mod">
          <ac:chgData name="Pati,Usha R" userId="S::s546945@nwmissouri.edu::acf6a215-17f6-4371-bfde-623ac93bb2f4" providerId="AD" clId="Web-{C81C778F-9ECA-05D1-D0CC-AF26069478C6}" dt="2022-09-26T04:31:44.326" v="618" actId="20577"/>
          <ac:spMkLst>
            <pc:docMk/>
            <pc:sldMk cId="3584590584" sldId="284"/>
            <ac:spMk id="10" creationId="{11E92EE9-963E-9BE8-14B0-196100201610}"/>
          </ac:spMkLst>
        </pc:spChg>
        <pc:picChg chg="add mod">
          <ac:chgData name="Pati,Usha R" userId="S::s546945@nwmissouri.edu::acf6a215-17f6-4371-bfde-623ac93bb2f4" providerId="AD" clId="Web-{C81C778F-9ECA-05D1-D0CC-AF26069478C6}" dt="2022-09-26T03:53:45.164" v="139" actId="1076"/>
          <ac:picMkLst>
            <pc:docMk/>
            <pc:sldMk cId="3584590584" sldId="284"/>
            <ac:picMk id="4" creationId="{781795F9-5AF2-A005-B065-61FE502401C2}"/>
          </ac:picMkLst>
        </pc:picChg>
        <pc:picChg chg="add mod">
          <ac:chgData name="Pati,Usha R" userId="S::s546945@nwmissouri.edu::acf6a215-17f6-4371-bfde-623ac93bb2f4" providerId="AD" clId="Web-{C81C778F-9ECA-05D1-D0CC-AF26069478C6}" dt="2022-09-26T03:56:20.967" v="157" actId="1076"/>
          <ac:picMkLst>
            <pc:docMk/>
            <pc:sldMk cId="3584590584" sldId="284"/>
            <ac:picMk id="6" creationId="{69773E3E-898D-F4A5-22C0-FC6FCF31B2EF}"/>
          </ac:picMkLst>
        </pc:picChg>
      </pc:sldChg>
      <pc:sldChg chg="new del mod setBg">
        <pc:chgData name="Pati,Usha R" userId="S::s546945@nwmissouri.edu::acf6a215-17f6-4371-bfde-623ac93bb2f4" providerId="AD" clId="Web-{C81C778F-9ECA-05D1-D0CC-AF26069478C6}" dt="2022-09-26T03:55:37.106" v="153"/>
        <pc:sldMkLst>
          <pc:docMk/>
          <pc:sldMk cId="661046653" sldId="285"/>
        </pc:sldMkLst>
      </pc:sldChg>
      <pc:sldChg chg="delSp new del mod modClrScheme chgLayout">
        <pc:chgData name="Pati,Usha R" userId="S::s546945@nwmissouri.edu::acf6a215-17f6-4371-bfde-623ac93bb2f4" providerId="AD" clId="Web-{C81C778F-9ECA-05D1-D0CC-AF26069478C6}" dt="2022-09-26T04:14:45.445" v="214"/>
        <pc:sldMkLst>
          <pc:docMk/>
          <pc:sldMk cId="1899931583" sldId="285"/>
        </pc:sldMkLst>
        <pc:spChg chg="del">
          <ac:chgData name="Pati,Usha R" userId="S::s546945@nwmissouri.edu::acf6a215-17f6-4371-bfde-623ac93bb2f4" providerId="AD" clId="Web-{C81C778F-9ECA-05D1-D0CC-AF26069478C6}" dt="2022-09-26T04:12:54.535" v="209"/>
          <ac:spMkLst>
            <pc:docMk/>
            <pc:sldMk cId="1899931583" sldId="285"/>
            <ac:spMk id="2" creationId="{B378D796-EEAA-6C6D-5553-2A2B5858BAB6}"/>
          </ac:spMkLst>
        </pc:spChg>
        <pc:spChg chg="del">
          <ac:chgData name="Pati,Usha R" userId="S::s546945@nwmissouri.edu::acf6a215-17f6-4371-bfde-623ac93bb2f4" providerId="AD" clId="Web-{C81C778F-9ECA-05D1-D0CC-AF26069478C6}" dt="2022-09-26T04:12:54.535" v="209"/>
          <ac:spMkLst>
            <pc:docMk/>
            <pc:sldMk cId="1899931583" sldId="285"/>
            <ac:spMk id="3" creationId="{2E24CFE3-7AF8-9D0E-719C-9D1BEAD8B83D}"/>
          </ac:spMkLst>
        </pc:spChg>
      </pc:sldChg>
      <pc:sldChg chg="addSp delSp modSp add ord replId">
        <pc:chgData name="Pati,Usha R" userId="S::s546945@nwmissouri.edu::acf6a215-17f6-4371-bfde-623ac93bb2f4" providerId="AD" clId="Web-{C81C778F-9ECA-05D1-D0CC-AF26069478C6}" dt="2022-09-26T04:38:39.545" v="723" actId="20577"/>
        <pc:sldMkLst>
          <pc:docMk/>
          <pc:sldMk cId="3693261997" sldId="286"/>
        </pc:sldMkLst>
        <pc:spChg chg="mod">
          <ac:chgData name="Pati,Usha R" userId="S::s546945@nwmissouri.edu::acf6a215-17f6-4371-bfde-623ac93bb2f4" providerId="AD" clId="Web-{C81C778F-9ECA-05D1-D0CC-AF26069478C6}" dt="2022-09-26T04:36:10.570" v="674" actId="20577"/>
          <ac:spMkLst>
            <pc:docMk/>
            <pc:sldMk cId="3693261997" sldId="286"/>
            <ac:spMk id="2" creationId="{AE21A64D-A624-04FA-26C5-65CDC9AC40D6}"/>
          </ac:spMkLst>
        </pc:spChg>
        <pc:spChg chg="mod">
          <ac:chgData name="Pati,Usha R" userId="S::s546945@nwmissouri.edu::acf6a215-17f6-4371-bfde-623ac93bb2f4" providerId="AD" clId="Web-{C81C778F-9ECA-05D1-D0CC-AF26069478C6}" dt="2022-09-26T04:17:40.686" v="458" actId="20577"/>
          <ac:spMkLst>
            <pc:docMk/>
            <pc:sldMk cId="3693261997" sldId="286"/>
            <ac:spMk id="7" creationId="{767E47DC-6BBC-F25C-713B-DFC63490B95A}"/>
          </ac:spMkLst>
        </pc:spChg>
        <pc:spChg chg="mod">
          <ac:chgData name="Pati,Usha R" userId="S::s546945@nwmissouri.edu::acf6a215-17f6-4371-bfde-623ac93bb2f4" providerId="AD" clId="Web-{C81C778F-9ECA-05D1-D0CC-AF26069478C6}" dt="2022-09-26T04:17:44.248" v="460" actId="20577"/>
          <ac:spMkLst>
            <pc:docMk/>
            <pc:sldMk cId="3693261997" sldId="286"/>
            <ac:spMk id="8" creationId="{32C3A3F6-FDB7-4212-DC44-F6051C7EB76E}"/>
          </ac:spMkLst>
        </pc:spChg>
        <pc:spChg chg="add mod">
          <ac:chgData name="Pati,Usha R" userId="S::s546945@nwmissouri.edu::acf6a215-17f6-4371-bfde-623ac93bb2f4" providerId="AD" clId="Web-{C81C778F-9ECA-05D1-D0CC-AF26069478C6}" dt="2022-09-26T04:37:09.791" v="694" actId="20577"/>
          <ac:spMkLst>
            <pc:docMk/>
            <pc:sldMk cId="3693261997" sldId="286"/>
            <ac:spMk id="132" creationId="{8C8FC40A-4515-6558-B074-EACEDC220D20}"/>
          </ac:spMkLst>
        </pc:spChg>
        <pc:spChg chg="add mod">
          <ac:chgData name="Pati,Usha R" userId="S::s546945@nwmissouri.edu::acf6a215-17f6-4371-bfde-623ac93bb2f4" providerId="AD" clId="Web-{C81C778F-9ECA-05D1-D0CC-AF26069478C6}" dt="2022-09-26T04:37:19.542" v="699" actId="20577"/>
          <ac:spMkLst>
            <pc:docMk/>
            <pc:sldMk cId="3693261997" sldId="286"/>
            <ac:spMk id="133" creationId="{C64ED049-572B-A115-90AB-A8F6081C4233}"/>
          </ac:spMkLst>
        </pc:spChg>
        <pc:spChg chg="add mod">
          <ac:chgData name="Pati,Usha R" userId="S::s546945@nwmissouri.edu::acf6a215-17f6-4371-bfde-623ac93bb2f4" providerId="AD" clId="Web-{C81C778F-9ECA-05D1-D0CC-AF26069478C6}" dt="2022-09-26T04:38:39.545" v="723" actId="20577"/>
          <ac:spMkLst>
            <pc:docMk/>
            <pc:sldMk cId="3693261997" sldId="286"/>
            <ac:spMk id="134" creationId="{718D8BBE-B8F0-8F35-4C98-7DCEF292885B}"/>
          </ac:spMkLst>
        </pc:spChg>
        <pc:picChg chg="add del mod">
          <ac:chgData name="Pati,Usha R" userId="S::s546945@nwmissouri.edu::acf6a215-17f6-4371-bfde-623ac93bb2f4" providerId="AD" clId="Web-{C81C778F-9ECA-05D1-D0CC-AF26069478C6}" dt="2022-09-26T04:15:52.885" v="231"/>
          <ac:picMkLst>
            <pc:docMk/>
            <pc:sldMk cId="3693261997" sldId="286"/>
            <ac:picMk id="3" creationId="{7C60CED2-E6B8-7422-348A-FD8490DDEA1C}"/>
          </ac:picMkLst>
        </pc:picChg>
        <pc:picChg chg="del">
          <ac:chgData name="Pati,Usha R" userId="S::s546945@nwmissouri.edu::acf6a215-17f6-4371-bfde-623ac93bb2f4" providerId="AD" clId="Web-{C81C778F-9ECA-05D1-D0CC-AF26069478C6}" dt="2022-09-26T04:14:50.336" v="215"/>
          <ac:picMkLst>
            <pc:docMk/>
            <pc:sldMk cId="3693261997" sldId="286"/>
            <ac:picMk id="4" creationId="{781795F9-5AF2-A005-B065-61FE502401C2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5:50.635" v="230"/>
          <ac:picMkLst>
            <pc:docMk/>
            <pc:sldMk cId="3693261997" sldId="286"/>
            <ac:picMk id="5" creationId="{0DF1408C-E74B-F406-DC4F-B86300950202}"/>
          </ac:picMkLst>
        </pc:picChg>
        <pc:picChg chg="del">
          <ac:chgData name="Pati,Usha R" userId="S::s546945@nwmissouri.edu::acf6a215-17f6-4371-bfde-623ac93bb2f4" providerId="AD" clId="Web-{C81C778F-9ECA-05D1-D0CC-AF26069478C6}" dt="2022-09-26T04:14:52.086" v="216"/>
          <ac:picMkLst>
            <pc:docMk/>
            <pc:sldMk cId="3693261997" sldId="286"/>
            <ac:picMk id="6" creationId="{69773E3E-898D-F4A5-22C0-FC6FCF31B2E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5:48.666" v="229"/>
          <ac:picMkLst>
            <pc:docMk/>
            <pc:sldMk cId="3693261997" sldId="286"/>
            <ac:picMk id="9" creationId="{64B2A296-2E57-7F67-AB07-98E778DC63E5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7:02.294" v="453"/>
          <ac:picMkLst>
            <pc:docMk/>
            <pc:sldMk cId="3693261997" sldId="286"/>
            <ac:picMk id="10" creationId="{BB463F6F-3413-1EE8-9885-65C3820FF2B9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5:58.166" v="234"/>
          <ac:picMkLst>
            <pc:docMk/>
            <pc:sldMk cId="3693261997" sldId="286"/>
            <ac:picMk id="11" creationId="{B1D679CD-07B9-0A7D-73B1-462486D0338D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5:56.494" v="233"/>
          <ac:picMkLst>
            <pc:docMk/>
            <pc:sldMk cId="3693261997" sldId="286"/>
            <ac:picMk id="12" creationId="{B218AF02-41FD-EE74-3C55-F964F741EE6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5:54.651" v="232"/>
          <ac:picMkLst>
            <pc:docMk/>
            <pc:sldMk cId="3693261997" sldId="286"/>
            <ac:picMk id="13" creationId="{57110498-0D7E-94E0-1E04-4489AE67143C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5:44.728" v="228"/>
          <ac:picMkLst>
            <pc:docMk/>
            <pc:sldMk cId="3693261997" sldId="286"/>
            <ac:picMk id="14" creationId="{3083DB3E-424E-D5FB-C5E9-82D56EC6EE9D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5:42.244" v="226"/>
          <ac:picMkLst>
            <pc:docMk/>
            <pc:sldMk cId="3693261997" sldId="286"/>
            <ac:picMk id="15" creationId="{C0E8C290-924C-1CA0-9230-61423968DC5E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51"/>
          <ac:picMkLst>
            <pc:docMk/>
            <pc:sldMk cId="3693261997" sldId="286"/>
            <ac:picMk id="16" creationId="{91363694-F04C-7702-2036-450A21CF3E11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50"/>
          <ac:picMkLst>
            <pc:docMk/>
            <pc:sldMk cId="3693261997" sldId="286"/>
            <ac:picMk id="17" creationId="{6A257220-2344-ABE4-5EB7-B316C9F1831D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9"/>
          <ac:picMkLst>
            <pc:docMk/>
            <pc:sldMk cId="3693261997" sldId="286"/>
            <ac:picMk id="18" creationId="{9C0EAE54-27DA-E83F-7F5B-D0244037ED40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8"/>
          <ac:picMkLst>
            <pc:docMk/>
            <pc:sldMk cId="3693261997" sldId="286"/>
            <ac:picMk id="19" creationId="{DD100587-53EF-1753-4304-DF512949B6F9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7"/>
          <ac:picMkLst>
            <pc:docMk/>
            <pc:sldMk cId="3693261997" sldId="286"/>
            <ac:picMk id="20" creationId="{5CEE0E45-DA3A-3803-8988-D55CDBF5A05A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6"/>
          <ac:picMkLst>
            <pc:docMk/>
            <pc:sldMk cId="3693261997" sldId="286"/>
            <ac:picMk id="21" creationId="{C0670F4F-7CFC-9B37-1C1B-F0D80B0352F6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5"/>
          <ac:picMkLst>
            <pc:docMk/>
            <pc:sldMk cId="3693261997" sldId="286"/>
            <ac:picMk id="22" creationId="{6C99A0DC-AD50-1471-D907-1044B4C4D36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4"/>
          <ac:picMkLst>
            <pc:docMk/>
            <pc:sldMk cId="3693261997" sldId="286"/>
            <ac:picMk id="23" creationId="{67E4455B-2335-301E-24C9-954A052CEF4B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3"/>
          <ac:picMkLst>
            <pc:docMk/>
            <pc:sldMk cId="3693261997" sldId="286"/>
            <ac:picMk id="24" creationId="{608FC86C-FDFC-741A-6A38-F88835619AB9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2"/>
          <ac:picMkLst>
            <pc:docMk/>
            <pc:sldMk cId="3693261997" sldId="286"/>
            <ac:picMk id="25" creationId="{752F98C7-2567-476E-A74A-6AA9407B50D7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1"/>
          <ac:picMkLst>
            <pc:docMk/>
            <pc:sldMk cId="3693261997" sldId="286"/>
            <ac:picMk id="26" creationId="{507B34CE-8487-D9FB-ECBF-574AB3BA5912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40"/>
          <ac:picMkLst>
            <pc:docMk/>
            <pc:sldMk cId="3693261997" sldId="286"/>
            <ac:picMk id="27" creationId="{D50445AD-999F-E824-EB53-85113B36118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9"/>
          <ac:picMkLst>
            <pc:docMk/>
            <pc:sldMk cId="3693261997" sldId="286"/>
            <ac:picMk id="28" creationId="{D2129D93-9F3B-77DC-CA33-64A63E48240E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8"/>
          <ac:picMkLst>
            <pc:docMk/>
            <pc:sldMk cId="3693261997" sldId="286"/>
            <ac:picMk id="29" creationId="{3B2F5C63-6A28-0A86-F55E-AD8F4B806CB5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7"/>
          <ac:picMkLst>
            <pc:docMk/>
            <pc:sldMk cId="3693261997" sldId="286"/>
            <ac:picMk id="30" creationId="{61F846E1-EABE-CDE3-6328-42345CDF3FE1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6"/>
          <ac:picMkLst>
            <pc:docMk/>
            <pc:sldMk cId="3693261997" sldId="286"/>
            <ac:picMk id="31" creationId="{5C9E6277-32C0-6D2D-94AE-D27843CD9D2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5"/>
          <ac:picMkLst>
            <pc:docMk/>
            <pc:sldMk cId="3693261997" sldId="286"/>
            <ac:picMk id="32" creationId="{A098EF66-223E-210C-61AD-F45DBBC9D50E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4"/>
          <ac:picMkLst>
            <pc:docMk/>
            <pc:sldMk cId="3693261997" sldId="286"/>
            <ac:picMk id="33" creationId="{83465CAA-56EC-E71A-4B06-09501AD2C926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3"/>
          <ac:picMkLst>
            <pc:docMk/>
            <pc:sldMk cId="3693261997" sldId="286"/>
            <ac:picMk id="34" creationId="{D0BAC33A-471B-2720-BF2B-D0E623B72646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2"/>
          <ac:picMkLst>
            <pc:docMk/>
            <pc:sldMk cId="3693261997" sldId="286"/>
            <ac:picMk id="35" creationId="{BEBF45BB-43B7-628B-4141-532C7197226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1"/>
          <ac:picMkLst>
            <pc:docMk/>
            <pc:sldMk cId="3693261997" sldId="286"/>
            <ac:picMk id="36" creationId="{7AC4941E-9303-0752-E5B3-84E692543985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30"/>
          <ac:picMkLst>
            <pc:docMk/>
            <pc:sldMk cId="3693261997" sldId="286"/>
            <ac:picMk id="37" creationId="{B64FA90B-F8E0-7EE2-ED15-BAE4B88CC7AB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9"/>
          <ac:picMkLst>
            <pc:docMk/>
            <pc:sldMk cId="3693261997" sldId="286"/>
            <ac:picMk id="38" creationId="{491854C6-880F-A7E6-3139-4FA5B239B4A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8"/>
          <ac:picMkLst>
            <pc:docMk/>
            <pc:sldMk cId="3693261997" sldId="286"/>
            <ac:picMk id="39" creationId="{61739BDA-07F1-5E2F-ED64-2719DAA4B63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7"/>
          <ac:picMkLst>
            <pc:docMk/>
            <pc:sldMk cId="3693261997" sldId="286"/>
            <ac:picMk id="40" creationId="{0144B39A-D9F7-F60D-D290-205D278F36A0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6"/>
          <ac:picMkLst>
            <pc:docMk/>
            <pc:sldMk cId="3693261997" sldId="286"/>
            <ac:picMk id="41" creationId="{2A7E2DB0-1511-10AA-CF2A-5B6071A10DF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5"/>
          <ac:picMkLst>
            <pc:docMk/>
            <pc:sldMk cId="3693261997" sldId="286"/>
            <ac:picMk id="42" creationId="{767B4A93-9AD6-DD1B-1E34-C21F144581CB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4"/>
          <ac:picMkLst>
            <pc:docMk/>
            <pc:sldMk cId="3693261997" sldId="286"/>
            <ac:picMk id="43" creationId="{5485E819-E1F6-F5D8-4E00-B7327EFD696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3"/>
          <ac:picMkLst>
            <pc:docMk/>
            <pc:sldMk cId="3693261997" sldId="286"/>
            <ac:picMk id="44" creationId="{1039D56A-302D-20A7-2EB8-755FF12EE60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2"/>
          <ac:picMkLst>
            <pc:docMk/>
            <pc:sldMk cId="3693261997" sldId="286"/>
            <ac:picMk id="45" creationId="{C6B6A5A5-D32D-E8F3-9BF9-5A3DB633F1EB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1"/>
          <ac:picMkLst>
            <pc:docMk/>
            <pc:sldMk cId="3693261997" sldId="286"/>
            <ac:picMk id="46" creationId="{4A0A2957-1529-1AD8-7926-0C6C359DA491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20"/>
          <ac:picMkLst>
            <pc:docMk/>
            <pc:sldMk cId="3693261997" sldId="286"/>
            <ac:picMk id="47" creationId="{9940DA09-0C9E-0D22-5A14-17641E2DA41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9"/>
          <ac:picMkLst>
            <pc:docMk/>
            <pc:sldMk cId="3693261997" sldId="286"/>
            <ac:picMk id="48" creationId="{5F1B2F5B-018F-135D-1352-106A582B0CF2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8"/>
          <ac:picMkLst>
            <pc:docMk/>
            <pc:sldMk cId="3693261997" sldId="286"/>
            <ac:picMk id="49" creationId="{D02D851B-5988-9923-3C5D-FD62A58E88D6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7"/>
          <ac:picMkLst>
            <pc:docMk/>
            <pc:sldMk cId="3693261997" sldId="286"/>
            <ac:picMk id="50" creationId="{131C5D8F-CEB2-FEA7-0E33-11B6A1505C05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6"/>
          <ac:picMkLst>
            <pc:docMk/>
            <pc:sldMk cId="3693261997" sldId="286"/>
            <ac:picMk id="51" creationId="{9A73B9B1-41DC-7FBD-F668-CF3E92F19342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5"/>
          <ac:picMkLst>
            <pc:docMk/>
            <pc:sldMk cId="3693261997" sldId="286"/>
            <ac:picMk id="52" creationId="{CB51DE0B-88CB-B4AC-F11C-E4B9B6921390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4"/>
          <ac:picMkLst>
            <pc:docMk/>
            <pc:sldMk cId="3693261997" sldId="286"/>
            <ac:picMk id="53" creationId="{112FFB90-ADA8-C3A8-1528-02405A163E2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3"/>
          <ac:picMkLst>
            <pc:docMk/>
            <pc:sldMk cId="3693261997" sldId="286"/>
            <ac:picMk id="54" creationId="{BC628A11-2DE5-D725-A49B-CFC6C41E5431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2"/>
          <ac:picMkLst>
            <pc:docMk/>
            <pc:sldMk cId="3693261997" sldId="286"/>
            <ac:picMk id="55" creationId="{32A187FB-C9E4-95DC-5188-BA58799712A9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1"/>
          <ac:picMkLst>
            <pc:docMk/>
            <pc:sldMk cId="3693261997" sldId="286"/>
            <ac:picMk id="56" creationId="{417A7BB9-E61F-9A6E-1298-03AF57AFC6C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10"/>
          <ac:picMkLst>
            <pc:docMk/>
            <pc:sldMk cId="3693261997" sldId="286"/>
            <ac:picMk id="57" creationId="{93F1A889-6921-64B3-78CB-09521DAD2EB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9"/>
          <ac:picMkLst>
            <pc:docMk/>
            <pc:sldMk cId="3693261997" sldId="286"/>
            <ac:picMk id="58" creationId="{C13F0D1E-7803-4372-72C7-05CAA82B2DCC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8"/>
          <ac:picMkLst>
            <pc:docMk/>
            <pc:sldMk cId="3693261997" sldId="286"/>
            <ac:picMk id="59" creationId="{52DE0501-40ED-C15C-3FD1-6D06878EFB5D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7"/>
          <ac:picMkLst>
            <pc:docMk/>
            <pc:sldMk cId="3693261997" sldId="286"/>
            <ac:picMk id="60" creationId="{8868BFED-9935-EA57-5454-0EA1EAA67CF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6"/>
          <ac:picMkLst>
            <pc:docMk/>
            <pc:sldMk cId="3693261997" sldId="286"/>
            <ac:picMk id="61" creationId="{BCF21B08-FE34-E0B7-F8F2-81AA9F5BED1A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5"/>
          <ac:picMkLst>
            <pc:docMk/>
            <pc:sldMk cId="3693261997" sldId="286"/>
            <ac:picMk id="62" creationId="{33F7D955-84FD-19A2-80C0-4285F0822CE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4"/>
          <ac:picMkLst>
            <pc:docMk/>
            <pc:sldMk cId="3693261997" sldId="286"/>
            <ac:picMk id="63" creationId="{BF262A8B-B148-6E1A-E8A5-7808F67D840B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3"/>
          <ac:picMkLst>
            <pc:docMk/>
            <pc:sldMk cId="3693261997" sldId="286"/>
            <ac:picMk id="64" creationId="{FE8E186D-C929-199A-F5CD-1BF96368006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2"/>
          <ac:picMkLst>
            <pc:docMk/>
            <pc:sldMk cId="3693261997" sldId="286"/>
            <ac:picMk id="65" creationId="{CB5AA5DB-8F4A-1FEF-C95A-FDBF63EB20C5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1"/>
          <ac:picMkLst>
            <pc:docMk/>
            <pc:sldMk cId="3693261997" sldId="286"/>
            <ac:picMk id="66" creationId="{BE334FB0-793B-5B30-3030-B9D8C93EC2A4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400"/>
          <ac:picMkLst>
            <pc:docMk/>
            <pc:sldMk cId="3693261997" sldId="286"/>
            <ac:picMk id="67" creationId="{AA8303EC-37D2-6C6A-400A-D0F08D679B86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9"/>
          <ac:picMkLst>
            <pc:docMk/>
            <pc:sldMk cId="3693261997" sldId="286"/>
            <ac:picMk id="68" creationId="{C6EDA40F-5928-6341-805A-C45F201FE9A0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8"/>
          <ac:picMkLst>
            <pc:docMk/>
            <pc:sldMk cId="3693261997" sldId="286"/>
            <ac:picMk id="69" creationId="{4B589386-AF01-94D2-8E87-A760CC2FF282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7"/>
          <ac:picMkLst>
            <pc:docMk/>
            <pc:sldMk cId="3693261997" sldId="286"/>
            <ac:picMk id="70" creationId="{08D111A2-08C5-21CD-F677-764BB7C4F3BD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6"/>
          <ac:picMkLst>
            <pc:docMk/>
            <pc:sldMk cId="3693261997" sldId="286"/>
            <ac:picMk id="71" creationId="{9BB4DA53-9212-B697-9D9B-B83D50E903E7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5"/>
          <ac:picMkLst>
            <pc:docMk/>
            <pc:sldMk cId="3693261997" sldId="286"/>
            <ac:picMk id="72" creationId="{4AC2B10E-EF7E-7898-A94A-1EC6C41AFA4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4"/>
          <ac:picMkLst>
            <pc:docMk/>
            <pc:sldMk cId="3693261997" sldId="286"/>
            <ac:picMk id="73" creationId="{BF2D2BE0-3418-64D8-C960-057000752F6C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3"/>
          <ac:picMkLst>
            <pc:docMk/>
            <pc:sldMk cId="3693261997" sldId="286"/>
            <ac:picMk id="74" creationId="{10A75C11-43A5-496D-8AC8-84F0F7AFAF7D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2"/>
          <ac:picMkLst>
            <pc:docMk/>
            <pc:sldMk cId="3693261997" sldId="286"/>
            <ac:picMk id="75" creationId="{01B93A7F-E05E-B295-9C3C-C8D89116BED7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1"/>
          <ac:picMkLst>
            <pc:docMk/>
            <pc:sldMk cId="3693261997" sldId="286"/>
            <ac:picMk id="76" creationId="{C8713F6B-BD5A-55C0-C675-0E0040808D5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90"/>
          <ac:picMkLst>
            <pc:docMk/>
            <pc:sldMk cId="3693261997" sldId="286"/>
            <ac:picMk id="77" creationId="{9EB63864-DC2C-5A69-E867-FAC62CAA7CA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9"/>
          <ac:picMkLst>
            <pc:docMk/>
            <pc:sldMk cId="3693261997" sldId="286"/>
            <ac:picMk id="78" creationId="{8E954AE7-EAC8-5535-C41B-4AA236688D5B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8"/>
          <ac:picMkLst>
            <pc:docMk/>
            <pc:sldMk cId="3693261997" sldId="286"/>
            <ac:picMk id="79" creationId="{F0EDB348-4D7D-C44C-6B03-ED7918A6C850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7"/>
          <ac:picMkLst>
            <pc:docMk/>
            <pc:sldMk cId="3693261997" sldId="286"/>
            <ac:picMk id="80" creationId="{066EBC96-8B80-411D-E64F-53CE685AA59C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6"/>
          <ac:picMkLst>
            <pc:docMk/>
            <pc:sldMk cId="3693261997" sldId="286"/>
            <ac:picMk id="81" creationId="{E67FAAE5-BBDF-D57C-CE36-53598475156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5"/>
          <ac:picMkLst>
            <pc:docMk/>
            <pc:sldMk cId="3693261997" sldId="286"/>
            <ac:picMk id="82" creationId="{2CA05F5E-6C50-13B9-93B0-BEB40C77AF6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4"/>
          <ac:picMkLst>
            <pc:docMk/>
            <pc:sldMk cId="3693261997" sldId="286"/>
            <ac:picMk id="83" creationId="{E4176038-A21E-B5E9-97D3-C1BD964DDEF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3"/>
          <ac:picMkLst>
            <pc:docMk/>
            <pc:sldMk cId="3693261997" sldId="286"/>
            <ac:picMk id="84" creationId="{2CAB4C4E-903B-C978-D2C5-02432AB48D26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2"/>
          <ac:picMkLst>
            <pc:docMk/>
            <pc:sldMk cId="3693261997" sldId="286"/>
            <ac:picMk id="85" creationId="{7B36C987-BB0A-775D-A50F-4F6E1B6E180A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1"/>
          <ac:picMkLst>
            <pc:docMk/>
            <pc:sldMk cId="3693261997" sldId="286"/>
            <ac:picMk id="86" creationId="{D65DE1CF-835B-F54A-B862-AA3B5293ED5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80"/>
          <ac:picMkLst>
            <pc:docMk/>
            <pc:sldMk cId="3693261997" sldId="286"/>
            <ac:picMk id="87" creationId="{6B028D6E-80B5-C3EE-D9D0-CED1158100B0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9"/>
          <ac:picMkLst>
            <pc:docMk/>
            <pc:sldMk cId="3693261997" sldId="286"/>
            <ac:picMk id="88" creationId="{0CC26537-762A-7284-3504-CDE940B7077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8"/>
          <ac:picMkLst>
            <pc:docMk/>
            <pc:sldMk cId="3693261997" sldId="286"/>
            <ac:picMk id="89" creationId="{A359F54D-7AFA-F3E7-DBAE-95C8021B3162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7"/>
          <ac:picMkLst>
            <pc:docMk/>
            <pc:sldMk cId="3693261997" sldId="286"/>
            <ac:picMk id="90" creationId="{5E783EC1-1F51-8803-2D03-BD8F30E1446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6"/>
          <ac:picMkLst>
            <pc:docMk/>
            <pc:sldMk cId="3693261997" sldId="286"/>
            <ac:picMk id="91" creationId="{258F2FAF-7B2E-C65A-D763-DBD964F3C2B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5"/>
          <ac:picMkLst>
            <pc:docMk/>
            <pc:sldMk cId="3693261997" sldId="286"/>
            <ac:picMk id="92" creationId="{9F16D9B9-1798-4E94-7621-2B6AE67074A2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4"/>
          <ac:picMkLst>
            <pc:docMk/>
            <pc:sldMk cId="3693261997" sldId="286"/>
            <ac:picMk id="93" creationId="{1C62925B-623A-435B-3924-93A12D0B0E2E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3"/>
          <ac:picMkLst>
            <pc:docMk/>
            <pc:sldMk cId="3693261997" sldId="286"/>
            <ac:picMk id="94" creationId="{DE1E048E-12ED-374C-032E-D137450FB12B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2"/>
          <ac:picMkLst>
            <pc:docMk/>
            <pc:sldMk cId="3693261997" sldId="286"/>
            <ac:picMk id="95" creationId="{0A77BF9F-FFEC-850F-29F8-A9C784646C3E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1"/>
          <ac:picMkLst>
            <pc:docMk/>
            <pc:sldMk cId="3693261997" sldId="286"/>
            <ac:picMk id="96" creationId="{2932CDEF-1B02-D6A0-D423-0E686706C169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70"/>
          <ac:picMkLst>
            <pc:docMk/>
            <pc:sldMk cId="3693261997" sldId="286"/>
            <ac:picMk id="97" creationId="{4AC1C467-03BC-4E8A-822D-D37700B1223D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9"/>
          <ac:picMkLst>
            <pc:docMk/>
            <pc:sldMk cId="3693261997" sldId="286"/>
            <ac:picMk id="98" creationId="{19E10A75-9FEC-D92D-242D-E73CDF87E48A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8"/>
          <ac:picMkLst>
            <pc:docMk/>
            <pc:sldMk cId="3693261997" sldId="286"/>
            <ac:picMk id="99" creationId="{01065F08-DFBD-59BC-8225-4012D7A851E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7"/>
          <ac:picMkLst>
            <pc:docMk/>
            <pc:sldMk cId="3693261997" sldId="286"/>
            <ac:picMk id="100" creationId="{9E99366E-5840-E730-0531-6CCC6D725E5A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6"/>
          <ac:picMkLst>
            <pc:docMk/>
            <pc:sldMk cId="3693261997" sldId="286"/>
            <ac:picMk id="101" creationId="{154D9FFB-6AF0-2C90-F246-EEFD73A6158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5"/>
          <ac:picMkLst>
            <pc:docMk/>
            <pc:sldMk cId="3693261997" sldId="286"/>
            <ac:picMk id="102" creationId="{3EDCCC7D-D7CE-6494-C29B-E9DBECA02EC9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4"/>
          <ac:picMkLst>
            <pc:docMk/>
            <pc:sldMk cId="3693261997" sldId="286"/>
            <ac:picMk id="103" creationId="{992E3D3E-27C2-EA14-2E73-4EECBB391F45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3"/>
          <ac:picMkLst>
            <pc:docMk/>
            <pc:sldMk cId="3693261997" sldId="286"/>
            <ac:picMk id="104" creationId="{08E0BB21-4CCC-247C-E0FE-88824544B939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2"/>
          <ac:picMkLst>
            <pc:docMk/>
            <pc:sldMk cId="3693261997" sldId="286"/>
            <ac:picMk id="105" creationId="{BE076F8D-249F-1490-509F-7725A780A6EF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1"/>
          <ac:picMkLst>
            <pc:docMk/>
            <pc:sldMk cId="3693261997" sldId="286"/>
            <ac:picMk id="106" creationId="{CEAE8176-670F-F6A6-D54F-936B0836B6BE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60"/>
          <ac:picMkLst>
            <pc:docMk/>
            <pc:sldMk cId="3693261997" sldId="286"/>
            <ac:picMk id="107" creationId="{618AC1C0-2699-CF14-1EA7-E7DD245B520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59"/>
          <ac:picMkLst>
            <pc:docMk/>
            <pc:sldMk cId="3693261997" sldId="286"/>
            <ac:picMk id="108" creationId="{D2CC6BB8-F844-ED81-92E5-3465A5B070ED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58"/>
          <ac:picMkLst>
            <pc:docMk/>
            <pc:sldMk cId="3693261997" sldId="286"/>
            <ac:picMk id="109" creationId="{51F67D20-9C8F-D1FF-52D7-C621D374E32E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57"/>
          <ac:picMkLst>
            <pc:docMk/>
            <pc:sldMk cId="3693261997" sldId="286"/>
            <ac:picMk id="110" creationId="{B314273C-8240-2F60-8714-F49BF5F52551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19" v="356"/>
          <ac:picMkLst>
            <pc:docMk/>
            <pc:sldMk cId="3693261997" sldId="286"/>
            <ac:picMk id="111" creationId="{13BB2A91-377D-90CD-DF2A-BD8C556EF611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55"/>
          <ac:picMkLst>
            <pc:docMk/>
            <pc:sldMk cId="3693261997" sldId="286"/>
            <ac:picMk id="112" creationId="{708515A8-2581-895B-A0E4-7CDD86109213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54"/>
          <ac:picMkLst>
            <pc:docMk/>
            <pc:sldMk cId="3693261997" sldId="286"/>
            <ac:picMk id="113" creationId="{60852D3F-1EE5-2C4E-C1B8-8F743F6B4491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53"/>
          <ac:picMkLst>
            <pc:docMk/>
            <pc:sldMk cId="3693261997" sldId="286"/>
            <ac:picMk id="114" creationId="{45AAACF4-A932-9EA3-728D-A88948E35C16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52"/>
          <ac:picMkLst>
            <pc:docMk/>
            <pc:sldMk cId="3693261997" sldId="286"/>
            <ac:picMk id="115" creationId="{B59AD590-5F82-FE02-51AF-D6C42906E974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51"/>
          <ac:picMkLst>
            <pc:docMk/>
            <pc:sldMk cId="3693261997" sldId="286"/>
            <ac:picMk id="116" creationId="{66A81764-9705-2308-2772-66C9ED13B236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50"/>
          <ac:picMkLst>
            <pc:docMk/>
            <pc:sldMk cId="3693261997" sldId="286"/>
            <ac:picMk id="117" creationId="{1A8A0F03-304D-5853-25A9-59153AA0374C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49"/>
          <ac:picMkLst>
            <pc:docMk/>
            <pc:sldMk cId="3693261997" sldId="286"/>
            <ac:picMk id="118" creationId="{75911CC5-CD0C-62B4-45A5-3D0963F106E6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48"/>
          <ac:picMkLst>
            <pc:docMk/>
            <pc:sldMk cId="3693261997" sldId="286"/>
            <ac:picMk id="119" creationId="{C5180059-46D2-5BB8-2D44-C01A53FEE968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47"/>
          <ac:picMkLst>
            <pc:docMk/>
            <pc:sldMk cId="3693261997" sldId="286"/>
            <ac:picMk id="120" creationId="{941FA0D7-FB3D-08C7-16B9-51A315D16380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46"/>
          <ac:picMkLst>
            <pc:docMk/>
            <pc:sldMk cId="3693261997" sldId="286"/>
            <ac:picMk id="121" creationId="{A2F0365A-4CDE-B879-C601-399CB7C42937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45"/>
          <ac:picMkLst>
            <pc:docMk/>
            <pc:sldMk cId="3693261997" sldId="286"/>
            <ac:picMk id="122" creationId="{C71F16DC-DFA3-D06C-DBA4-44E1E20F2D7E}"/>
          </ac:picMkLst>
        </pc:picChg>
        <pc:picChg chg="add del mod">
          <ac:chgData name="Pati,Usha R" userId="S::s546945@nwmissouri.edu::acf6a215-17f6-4371-bfde-623ac93bb2f4" providerId="AD" clId="Web-{C81C778F-9ECA-05D1-D0CC-AF26069478C6}" dt="2022-09-26T04:16:57.903" v="344"/>
          <ac:picMkLst>
            <pc:docMk/>
            <pc:sldMk cId="3693261997" sldId="286"/>
            <ac:picMk id="123" creationId="{B55DF383-3A9E-1E50-1870-FED2C7BB61D0}"/>
          </ac:picMkLst>
        </pc:picChg>
        <pc:picChg chg="add mod">
          <ac:chgData name="Pati,Usha R" userId="S::s546945@nwmissouri.edu::acf6a215-17f6-4371-bfde-623ac93bb2f4" providerId="AD" clId="Web-{C81C778F-9ECA-05D1-D0CC-AF26069478C6}" dt="2022-09-26T04:32:07.062" v="622" actId="1076"/>
          <ac:picMkLst>
            <pc:docMk/>
            <pc:sldMk cId="3693261997" sldId="286"/>
            <ac:picMk id="125" creationId="{99FB9787-AF4F-B8B9-7B39-51DD257A4442}"/>
          </ac:picMkLst>
        </pc:picChg>
        <pc:picChg chg="add mod">
          <ac:chgData name="Pati,Usha R" userId="S::s546945@nwmissouri.edu::acf6a215-17f6-4371-bfde-623ac93bb2f4" providerId="AD" clId="Web-{C81C778F-9ECA-05D1-D0CC-AF26069478C6}" dt="2022-09-26T04:32:13.202" v="625" actId="1076"/>
          <ac:picMkLst>
            <pc:docMk/>
            <pc:sldMk cId="3693261997" sldId="286"/>
            <ac:picMk id="127" creationId="{4D560A4D-0087-BFA0-CF26-D507302E1A04}"/>
          </ac:picMkLst>
        </pc:picChg>
        <pc:picChg chg="add mod">
          <ac:chgData name="Pati,Usha R" userId="S::s546945@nwmissouri.edu::acf6a215-17f6-4371-bfde-623ac93bb2f4" providerId="AD" clId="Web-{C81C778F-9ECA-05D1-D0CC-AF26069478C6}" dt="2022-09-26T04:32:10.749" v="624" actId="1076"/>
          <ac:picMkLst>
            <pc:docMk/>
            <pc:sldMk cId="3693261997" sldId="286"/>
            <ac:picMk id="129" creationId="{9FBEC76B-2B0A-671D-F209-99F88CCC0E73}"/>
          </ac:picMkLst>
        </pc:picChg>
        <pc:picChg chg="add mod">
          <ac:chgData name="Pati,Usha R" userId="S::s546945@nwmissouri.edu::acf6a215-17f6-4371-bfde-623ac93bb2f4" providerId="AD" clId="Web-{C81C778F-9ECA-05D1-D0CC-AF26069478C6}" dt="2022-09-26T04:38:19.294" v="719" actId="1076"/>
          <ac:picMkLst>
            <pc:docMk/>
            <pc:sldMk cId="3693261997" sldId="286"/>
            <ac:picMk id="131" creationId="{58796984-F7CD-D5FF-6682-04D77859CDC6}"/>
          </ac:picMkLst>
        </pc:picChg>
      </pc:sldChg>
      <pc:sldChg chg="new del">
        <pc:chgData name="Pati,Usha R" userId="S::s546945@nwmissouri.edu::acf6a215-17f6-4371-bfde-623ac93bb2f4" providerId="AD" clId="Web-{C81C778F-9ECA-05D1-D0CC-AF26069478C6}" dt="2022-09-26T04:19:06.970" v="472"/>
        <pc:sldMkLst>
          <pc:docMk/>
          <pc:sldMk cId="3198583420" sldId="287"/>
        </pc:sldMkLst>
      </pc:sldChg>
      <pc:sldChg chg="addSp delSp modSp add mod ord replId delDesignElem chgLayout">
        <pc:chgData name="Pati,Usha R" userId="S::s546945@nwmissouri.edu::acf6a215-17f6-4371-bfde-623ac93bb2f4" providerId="AD" clId="Web-{C81C778F-9ECA-05D1-D0CC-AF26069478C6}" dt="2022-09-26T04:23:07.010" v="515" actId="20577"/>
        <pc:sldMkLst>
          <pc:docMk/>
          <pc:sldMk cId="3628284568" sldId="287"/>
        </pc:sldMkLst>
        <pc:spChg chg="mod ord">
          <ac:chgData name="Pati,Usha R" userId="S::s546945@nwmissouri.edu::acf6a215-17f6-4371-bfde-623ac93bb2f4" providerId="AD" clId="Web-{C81C778F-9ECA-05D1-D0CC-AF26069478C6}" dt="2022-09-26T04:21:33.194" v="492"/>
          <ac:spMkLst>
            <pc:docMk/>
            <pc:sldMk cId="3628284568" sldId="287"/>
            <ac:spMk id="2" creationId="{7860FA5D-3994-AE76-F11D-15F1D80D11E0}"/>
          </ac:spMkLst>
        </pc:spChg>
        <pc:spChg chg="mod ord">
          <ac:chgData name="Pati,Usha R" userId="S::s546945@nwmissouri.edu::acf6a215-17f6-4371-bfde-623ac93bb2f4" providerId="AD" clId="Web-{C81C778F-9ECA-05D1-D0CC-AF26069478C6}" dt="2022-09-26T04:22:58.682" v="513" actId="20577"/>
          <ac:spMkLst>
            <pc:docMk/>
            <pc:sldMk cId="3628284568" sldId="287"/>
            <ac:spMk id="3" creationId="{786EACE9-7897-18F5-EACE-E4D443308363}"/>
          </ac:spMkLst>
        </pc:spChg>
        <pc:spChg chg="add del mod ord">
          <ac:chgData name="Pati,Usha R" userId="S::s546945@nwmissouri.edu::acf6a215-17f6-4371-bfde-623ac93bb2f4" providerId="AD" clId="Web-{C81C778F-9ECA-05D1-D0CC-AF26069478C6}" dt="2022-09-26T04:21:33.194" v="492"/>
          <ac:spMkLst>
            <pc:docMk/>
            <pc:sldMk cId="3628284568" sldId="287"/>
            <ac:spMk id="12" creationId="{465BAD0D-B19D-86FA-261B-4A838EA25AD7}"/>
          </ac:spMkLst>
        </pc:spChg>
        <pc:spChg chg="add mod">
          <ac:chgData name="Pati,Usha R" userId="S::s546945@nwmissouri.edu::acf6a215-17f6-4371-bfde-623ac93bb2f4" providerId="AD" clId="Web-{C81C778F-9ECA-05D1-D0CC-AF26069478C6}" dt="2022-09-26T04:23:07.010" v="515" actId="20577"/>
          <ac:spMkLst>
            <pc:docMk/>
            <pc:sldMk cId="3628284568" sldId="287"/>
            <ac:spMk id="14" creationId="{FEC14F52-00D3-6A26-09E4-70630DEB5C76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21:33.194" v="492"/>
          <ac:spMkLst>
            <pc:docMk/>
            <pc:sldMk cId="3628284568" sldId="287"/>
            <ac:spMk id="38" creationId="{74CD14DB-BB81-479F-A1FC-1C75640E9F84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21:33.194" v="492"/>
          <ac:spMkLst>
            <pc:docMk/>
            <pc:sldMk cId="3628284568" sldId="287"/>
            <ac:spMk id="39" creationId="{C943A91B-7CA7-4592-A975-73B1BF8C4C74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21:33.194" v="492"/>
          <ac:spMkLst>
            <pc:docMk/>
            <pc:sldMk cId="3628284568" sldId="287"/>
            <ac:spMk id="40" creationId="{EC471314-E46A-414B-8D91-74880E84F187}"/>
          </ac:spMkLst>
        </pc:spChg>
        <pc:spChg chg="add del">
          <ac:chgData name="Pati,Usha R" userId="S::s546945@nwmissouri.edu::acf6a215-17f6-4371-bfde-623ac93bb2f4" providerId="AD" clId="Web-{C81C778F-9ECA-05D1-D0CC-AF26069478C6}" dt="2022-09-26T04:21:33.194" v="492"/>
          <ac:spMkLst>
            <pc:docMk/>
            <pc:sldMk cId="3628284568" sldId="287"/>
            <ac:spMk id="41" creationId="{6A681326-1C9D-44A3-A627-3871BDAE4127}"/>
          </ac:spMkLst>
        </pc:spChg>
        <pc:picChg chg="add del">
          <ac:chgData name="Pati,Usha R" userId="S::s546945@nwmissouri.edu::acf6a215-17f6-4371-bfde-623ac93bb2f4" providerId="AD" clId="Web-{C81C778F-9ECA-05D1-D0CC-AF26069478C6}" dt="2022-09-26T04:20:32.411" v="484"/>
          <ac:picMkLst>
            <pc:docMk/>
            <pc:sldMk cId="3628284568" sldId="287"/>
            <ac:picMk id="5" creationId="{05EE80F4-9323-08CF-D908-022A30EE9454}"/>
          </ac:picMkLst>
        </pc:picChg>
        <pc:picChg chg="del">
          <ac:chgData name="Pati,Usha R" userId="S::s546945@nwmissouri.edu::acf6a215-17f6-4371-bfde-623ac93bb2f4" providerId="AD" clId="Web-{C81C778F-9ECA-05D1-D0CC-AF26069478C6}" dt="2022-09-26T04:20:22.114" v="476"/>
          <ac:picMkLst>
            <pc:docMk/>
            <pc:sldMk cId="3628284568" sldId="287"/>
            <ac:picMk id="6" creationId="{A998829B-36A3-AE64-6C30-2AA4BD1F573B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4:20:32.411" v="483"/>
          <ac:picMkLst>
            <pc:docMk/>
            <pc:sldMk cId="3628284568" sldId="287"/>
            <ac:picMk id="8" creationId="{E4D42623-2435-E661-3913-54EB0EA0B945}"/>
          </ac:picMkLst>
        </pc:picChg>
        <pc:picChg chg="del">
          <ac:chgData name="Pati,Usha R" userId="S::s546945@nwmissouri.edu::acf6a215-17f6-4371-bfde-623ac93bb2f4" providerId="AD" clId="Web-{C81C778F-9ECA-05D1-D0CC-AF26069478C6}" dt="2022-09-26T04:20:23.942" v="477"/>
          <ac:picMkLst>
            <pc:docMk/>
            <pc:sldMk cId="3628284568" sldId="287"/>
            <ac:picMk id="9" creationId="{25D6A7D9-735B-5468-088D-49A67B889548}"/>
          </ac:picMkLst>
        </pc:picChg>
        <pc:picChg chg="add del">
          <ac:chgData name="Pati,Usha R" userId="S::s546945@nwmissouri.edu::acf6a215-17f6-4371-bfde-623ac93bb2f4" providerId="AD" clId="Web-{C81C778F-9ECA-05D1-D0CC-AF26069478C6}" dt="2022-09-26T04:20:32.411" v="482"/>
          <ac:picMkLst>
            <pc:docMk/>
            <pc:sldMk cId="3628284568" sldId="287"/>
            <ac:picMk id="11" creationId="{BED53DDE-9A1F-31A5-839C-049D2FECAC35}"/>
          </ac:picMkLst>
        </pc:picChg>
        <pc:picChg chg="del">
          <ac:chgData name="Pati,Usha R" userId="S::s546945@nwmissouri.edu::acf6a215-17f6-4371-bfde-623ac93bb2f4" providerId="AD" clId="Web-{C81C778F-9ECA-05D1-D0CC-AF26069478C6}" dt="2022-09-26T04:20:25.801" v="478"/>
          <ac:picMkLst>
            <pc:docMk/>
            <pc:sldMk cId="3628284568" sldId="287"/>
            <ac:picMk id="13" creationId="{C8B42780-C49C-CA43-EC6C-AA1695CE1D29}"/>
          </ac:picMkLst>
        </pc:picChg>
      </pc:sldChg>
      <pc:sldMasterChg chg="add del addSldLayout delSldLayout">
        <pc:chgData name="Pati,Usha R" userId="S::s546945@nwmissouri.edu::acf6a215-17f6-4371-bfde-623ac93bb2f4" providerId="AD" clId="Web-{C81C778F-9ECA-05D1-D0CC-AF26069478C6}" dt="2022-09-26T03:38:15.896" v="72"/>
        <pc:sldMasterMkLst>
          <pc:docMk/>
          <pc:sldMasterMk cId="820337667" sldId="2147483672"/>
        </pc:sldMasterMkLst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3963659694" sldId="2147483673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3992459589" sldId="2147483674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2386948050" sldId="2147483675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210963723" sldId="2147483676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1059944932" sldId="2147483677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1632896034" sldId="2147483678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2424523246" sldId="2147483679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4207570380" sldId="2147483680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38739364" sldId="2147483681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3882626210" sldId="2147483682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820337667" sldId="2147483672"/>
            <pc:sldLayoutMk cId="1022219286" sldId="2147483683"/>
          </pc:sldLayoutMkLst>
        </pc:sldLayoutChg>
      </pc:sldMasterChg>
      <pc:sldMasterChg chg="add del addSldLayout delSldLayout">
        <pc:chgData name="Pati,Usha R" userId="S::s546945@nwmissouri.edu::acf6a215-17f6-4371-bfde-623ac93bb2f4" providerId="AD" clId="Web-{C81C778F-9ECA-05D1-D0CC-AF26069478C6}" dt="2022-09-26T03:38:15.896" v="72"/>
        <pc:sldMasterMkLst>
          <pc:docMk/>
          <pc:sldMasterMk cId="3561078113" sldId="2147483726"/>
        </pc:sldMasterMkLst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1234467620" sldId="2147483727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255530501" sldId="2147483728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1464475134" sldId="2147483729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3896610122" sldId="2147483730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3227649498" sldId="2147483731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890635856" sldId="2147483732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680199814" sldId="2147483733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307406526" sldId="2147483734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3118832838" sldId="2147483735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1985339337" sldId="2147483736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2622148930" sldId="2147483737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1214783393" sldId="2147483738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462795571" sldId="2147483739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860084588" sldId="2147483740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952159523" sldId="2147483741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1727488365" sldId="2147483742"/>
          </pc:sldLayoutMkLst>
        </pc:sldLayoutChg>
        <pc:sldLayoutChg chg="add del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3561078113" sldId="2147483726"/>
            <pc:sldLayoutMk cId="35859259" sldId="2147483743"/>
          </pc:sldLayoutMkLst>
        </pc:sldLayoutChg>
      </pc:sldMasterChg>
      <pc:sldMasterChg chg="add del addSldLayout delSldLayout modSldLayout">
        <pc:chgData name="Pati,Usha R" userId="S::s546945@nwmissouri.edu::acf6a215-17f6-4371-bfde-623ac93bb2f4" providerId="AD" clId="Web-{C81C778F-9ECA-05D1-D0CC-AF26069478C6}" dt="2022-09-26T03:32:46.149" v="7"/>
        <pc:sldMasterMkLst>
          <pc:docMk/>
          <pc:sldMasterMk cId="810139706" sldId="2147483744"/>
        </pc:sldMasterMkLst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1288414521" sldId="2147483745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2680889453" sldId="2147483746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1106582184" sldId="2147483747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652604351" sldId="2147483748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931640032" sldId="2147483749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479571513" sldId="2147483750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1379756708" sldId="2147483751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3378418046" sldId="2147483752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4020856056" sldId="2147483753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3283626434" sldId="2147483754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489222877" sldId="2147483755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116119807" sldId="2147483756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6.149" v="7"/>
          <pc:sldLayoutMkLst>
            <pc:docMk/>
            <pc:sldMasterMk cId="810139706" sldId="2147483744"/>
            <pc:sldLayoutMk cId="2809916950" sldId="2147483757"/>
          </pc:sldLayoutMkLst>
        </pc:sldLayoutChg>
      </pc:sldMasterChg>
      <pc:sldMasterChg chg="add del addSldLayout delSldLayout modSldLayout">
        <pc:chgData name="Pati,Usha R" userId="S::s546945@nwmissouri.edu::acf6a215-17f6-4371-bfde-623ac93bb2f4" providerId="AD" clId="Web-{C81C778F-9ECA-05D1-D0CC-AF26069478C6}" dt="2022-09-26T03:38:15.896" v="72"/>
        <pc:sldMasterMkLst>
          <pc:docMk/>
          <pc:sldMasterMk cId="2345948178" sldId="2147483744"/>
        </pc:sldMasterMkLst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994833068" sldId="2147483745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3773979801" sldId="2147483746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1342482200" sldId="2147483747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3096701539" sldId="2147483748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3223986984" sldId="2147483749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315291848" sldId="2147483750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803270555" sldId="2147483751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1342381234" sldId="2147483752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117852856" sldId="2147483753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3050141416" sldId="2147483754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4094843323" sldId="2147483755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680373308" sldId="2147483756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8:15.896" v="72"/>
          <pc:sldLayoutMkLst>
            <pc:docMk/>
            <pc:sldMasterMk cId="2345948178" sldId="2147483744"/>
            <pc:sldLayoutMk cId="3227255099" sldId="2147483757"/>
          </pc:sldLayoutMkLst>
        </pc:sldLayoutChg>
      </pc:sldMasterChg>
      <pc:sldMasterChg chg="add del addSldLayout delSldLayout modSldLayout">
        <pc:chgData name="Pati,Usha R" userId="S::s546945@nwmissouri.edu::acf6a215-17f6-4371-bfde-623ac93bb2f4" providerId="AD" clId="Web-{C81C778F-9ECA-05D1-D0CC-AF26069478C6}" dt="2022-09-26T03:32:42.524" v="6"/>
        <pc:sldMasterMkLst>
          <pc:docMk/>
          <pc:sldMasterMk cId="3633882787" sldId="2147483758"/>
        </pc:sldMasterMkLst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496349184" sldId="2147483759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2506624476" sldId="2147483760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2579077473" sldId="2147483761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603699716" sldId="2147483762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2147303578" sldId="2147483763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3247876530" sldId="2147483764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1802351757" sldId="2147483765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57433888" sldId="2147483766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1022156793" sldId="2147483767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3824552208" sldId="2147483768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3735160400" sldId="2147483769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2489024602" sldId="2147483770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42.524" v="6"/>
          <pc:sldLayoutMkLst>
            <pc:docMk/>
            <pc:sldMasterMk cId="3633882787" sldId="2147483758"/>
            <pc:sldLayoutMk cId="2290033946" sldId="2147483771"/>
          </pc:sldLayoutMkLst>
        </pc:sldLayoutChg>
      </pc:sldMasterChg>
      <pc:sldMasterChg chg="add del addSldLayout delSldLayout modSldLayout">
        <pc:chgData name="Pati,Usha R" userId="S::s546945@nwmissouri.edu::acf6a215-17f6-4371-bfde-623ac93bb2f4" providerId="AD" clId="Web-{C81C778F-9ECA-05D1-D0CC-AF26069478C6}" dt="2022-09-26T03:32:37.665" v="5"/>
        <pc:sldMasterMkLst>
          <pc:docMk/>
          <pc:sldMasterMk cId="2094136735" sldId="2147483772"/>
        </pc:sldMasterMkLst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4006544011" sldId="2147483773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4124660630" sldId="2147483774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1927003325" sldId="2147483775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2970477443" sldId="2147483776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818155247" sldId="2147483777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3686707889" sldId="2147483778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1660689596" sldId="2147483779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4268811504" sldId="2147483780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2550072044" sldId="2147483781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416213684" sldId="2147483782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611697971" sldId="2147483783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1531178865" sldId="2147483784"/>
          </pc:sldLayoutMkLst>
        </pc:sldLayoutChg>
        <pc:sldLayoutChg chg="add del mod replId">
          <pc:chgData name="Pati,Usha R" userId="S::s546945@nwmissouri.edu::acf6a215-17f6-4371-bfde-623ac93bb2f4" providerId="AD" clId="Web-{C81C778F-9ECA-05D1-D0CC-AF26069478C6}" dt="2022-09-26T03:32:37.665" v="5"/>
          <pc:sldLayoutMkLst>
            <pc:docMk/>
            <pc:sldMasterMk cId="2094136735" sldId="2147483772"/>
            <pc:sldLayoutMk cId="3629840105" sldId="2147483785"/>
          </pc:sldLayoutMkLst>
        </pc:sldLayoutChg>
      </pc:sldMasterChg>
    </pc:docChg>
  </pc:docChgLst>
  <pc:docChgLst>
    <pc:chgData name="Pati,Usha R" userId="S::s546945@nwmissouri.edu::acf6a215-17f6-4371-bfde-623ac93bb2f4" providerId="AD" clId="Web-{16A78320-CCFE-4FFE-862E-171A41DF48DF}"/>
    <pc:docChg chg="addSld delSld modSld">
      <pc:chgData name="Pati,Usha R" userId="S::s546945@nwmissouri.edu::acf6a215-17f6-4371-bfde-623ac93bb2f4" providerId="AD" clId="Web-{16A78320-CCFE-4FFE-862E-171A41DF48DF}" dt="2022-09-28T00:54:19.170" v="288"/>
      <pc:docMkLst>
        <pc:docMk/>
      </pc:docMkLst>
      <pc:sldChg chg="delSp modSp">
        <pc:chgData name="Pati,Usha R" userId="S::s546945@nwmissouri.edu::acf6a215-17f6-4371-bfde-623ac93bb2f4" providerId="AD" clId="Web-{16A78320-CCFE-4FFE-862E-171A41DF48DF}" dt="2022-09-28T00:30:14.798" v="287" actId="20577"/>
        <pc:sldMkLst>
          <pc:docMk/>
          <pc:sldMk cId="4272355774" sldId="283"/>
        </pc:sldMkLst>
        <pc:spChg chg="mod">
          <ac:chgData name="Pati,Usha R" userId="S::s546945@nwmissouri.edu::acf6a215-17f6-4371-bfde-623ac93bb2f4" providerId="AD" clId="Web-{16A78320-CCFE-4FFE-862E-171A41DF48DF}" dt="2022-09-27T23:56:04.453" v="159" actId="20577"/>
          <ac:spMkLst>
            <pc:docMk/>
            <pc:sldMk cId="4272355774" sldId="283"/>
            <ac:spMk id="2" creationId="{7860FA5D-3994-AE76-F11D-15F1D80D11E0}"/>
          </ac:spMkLst>
        </pc:spChg>
        <pc:spChg chg="mod">
          <ac:chgData name="Pati,Usha R" userId="S::s546945@nwmissouri.edu::acf6a215-17f6-4371-bfde-623ac93bb2f4" providerId="AD" clId="Web-{16A78320-CCFE-4FFE-862E-171A41DF48DF}" dt="2022-09-28T00:30:14.798" v="287" actId="20577"/>
          <ac:spMkLst>
            <pc:docMk/>
            <pc:sldMk cId="4272355774" sldId="283"/>
            <ac:spMk id="3" creationId="{786EACE9-7897-18F5-EACE-E4D443308363}"/>
          </ac:spMkLst>
        </pc:spChg>
        <pc:picChg chg="del">
          <ac:chgData name="Pati,Usha R" userId="S::s546945@nwmissouri.edu::acf6a215-17f6-4371-bfde-623ac93bb2f4" providerId="AD" clId="Web-{16A78320-CCFE-4FFE-862E-171A41DF48DF}" dt="2022-09-27T23:46:14.543" v="33"/>
          <ac:picMkLst>
            <pc:docMk/>
            <pc:sldMk cId="4272355774" sldId="283"/>
            <ac:picMk id="6" creationId="{A998829B-36A3-AE64-6C30-2AA4BD1F573B}"/>
          </ac:picMkLst>
        </pc:picChg>
        <pc:picChg chg="del">
          <ac:chgData name="Pati,Usha R" userId="S::s546945@nwmissouri.edu::acf6a215-17f6-4371-bfde-623ac93bb2f4" providerId="AD" clId="Web-{16A78320-CCFE-4FFE-862E-171A41DF48DF}" dt="2022-09-27T23:46:20.294" v="35"/>
          <ac:picMkLst>
            <pc:docMk/>
            <pc:sldMk cId="4272355774" sldId="283"/>
            <ac:picMk id="9" creationId="{25D6A7D9-735B-5468-088D-49A67B889548}"/>
          </ac:picMkLst>
        </pc:picChg>
        <pc:picChg chg="del">
          <ac:chgData name="Pati,Usha R" userId="S::s546945@nwmissouri.edu::acf6a215-17f6-4371-bfde-623ac93bb2f4" providerId="AD" clId="Web-{16A78320-CCFE-4FFE-862E-171A41DF48DF}" dt="2022-09-27T23:46:20.294" v="34"/>
          <ac:picMkLst>
            <pc:docMk/>
            <pc:sldMk cId="4272355774" sldId="283"/>
            <ac:picMk id="13" creationId="{C8B42780-C49C-CA43-EC6C-AA1695CE1D29}"/>
          </ac:picMkLst>
        </pc:picChg>
      </pc:sldChg>
      <pc:sldChg chg="modSp add replId">
        <pc:chgData name="Pati,Usha R" userId="S::s546945@nwmissouri.edu::acf6a215-17f6-4371-bfde-623ac93bb2f4" providerId="AD" clId="Web-{16A78320-CCFE-4FFE-862E-171A41DF48DF}" dt="2022-09-28T00:23:05.111" v="225" actId="1076"/>
        <pc:sldMkLst>
          <pc:docMk/>
          <pc:sldMk cId="2509123604" sldId="288"/>
        </pc:sldMkLst>
        <pc:picChg chg="mod">
          <ac:chgData name="Pati,Usha R" userId="S::s546945@nwmissouri.edu::acf6a215-17f6-4371-bfde-623ac93bb2f4" providerId="AD" clId="Web-{16A78320-CCFE-4FFE-862E-171A41DF48DF}" dt="2022-09-28T00:23:05.111" v="225" actId="1076"/>
          <ac:picMkLst>
            <pc:docMk/>
            <pc:sldMk cId="2509123604" sldId="288"/>
            <ac:picMk id="6" creationId="{A998829B-36A3-AE64-6C30-2AA4BD1F573B}"/>
          </ac:picMkLst>
        </pc:picChg>
      </pc:sldChg>
      <pc:sldChg chg="new del mod setBg">
        <pc:chgData name="Pati,Usha R" userId="S::s546945@nwmissouri.edu::acf6a215-17f6-4371-bfde-623ac93bb2f4" providerId="AD" clId="Web-{16A78320-CCFE-4FFE-862E-171A41DF48DF}" dt="2022-09-27T23:44:33.025" v="30"/>
        <pc:sldMkLst>
          <pc:docMk/>
          <pc:sldMk cId="3646829117" sldId="288"/>
        </pc:sldMkLst>
      </pc:sldChg>
      <pc:sldChg chg="new">
        <pc:chgData name="Pati,Usha R" userId="S::s546945@nwmissouri.edu::acf6a215-17f6-4371-bfde-623ac93bb2f4" providerId="AD" clId="Web-{16A78320-CCFE-4FFE-862E-171A41DF48DF}" dt="2022-09-28T00:54:19.170" v="288"/>
        <pc:sldMkLst>
          <pc:docMk/>
          <pc:sldMk cId="2088030953" sldId="28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009085-C62D-46C4-B04B-CA6907483EE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903F33-E27C-46BA-B8DF-0DA4D8278A14}">
      <dgm:prSet/>
      <dgm:spPr/>
      <dgm:t>
        <a:bodyPr/>
        <a:lstStyle/>
        <a:p>
          <a:r>
            <a:rPr lang="en-US" b="0" i="0"/>
            <a:t>Market place for Northwest Missouri</a:t>
          </a:r>
          <a:endParaRPr lang="en-US"/>
        </a:p>
      </dgm:t>
    </dgm:pt>
    <dgm:pt modelId="{23BD41DD-8C4E-461A-81D0-429D6972DB73}" type="parTrans" cxnId="{6D50E8A4-914C-43B6-978E-BE689235D071}">
      <dgm:prSet/>
      <dgm:spPr/>
      <dgm:t>
        <a:bodyPr/>
        <a:lstStyle/>
        <a:p>
          <a:endParaRPr lang="en-US"/>
        </a:p>
      </dgm:t>
    </dgm:pt>
    <dgm:pt modelId="{1D1D40CF-1FBE-42E1-B25A-C78EC60799CD}" type="sibTrans" cxnId="{6D50E8A4-914C-43B6-978E-BE689235D071}">
      <dgm:prSet/>
      <dgm:spPr/>
      <dgm:t>
        <a:bodyPr/>
        <a:lstStyle/>
        <a:p>
          <a:endParaRPr lang="en-US"/>
        </a:p>
      </dgm:t>
    </dgm:pt>
    <dgm:pt modelId="{9012FECC-FEE7-42A3-8DE8-16EA1A48DCE2}">
      <dgm:prSet/>
      <dgm:spPr/>
      <dgm:t>
        <a:bodyPr/>
        <a:lstStyle/>
        <a:p>
          <a:r>
            <a:rPr lang="en-US" b="0" i="0"/>
            <a:t>Students can purchase or sell products </a:t>
          </a:r>
          <a:endParaRPr lang="en-US"/>
        </a:p>
      </dgm:t>
    </dgm:pt>
    <dgm:pt modelId="{D8037674-0756-4C64-83AB-248DE469511E}" type="parTrans" cxnId="{4031BA60-9C35-42CD-B9BA-45C0BD009A4E}">
      <dgm:prSet/>
      <dgm:spPr/>
      <dgm:t>
        <a:bodyPr/>
        <a:lstStyle/>
        <a:p>
          <a:endParaRPr lang="en-US"/>
        </a:p>
      </dgm:t>
    </dgm:pt>
    <dgm:pt modelId="{3C04CF1C-B610-48D3-909A-301E840C867E}" type="sibTrans" cxnId="{4031BA60-9C35-42CD-B9BA-45C0BD009A4E}">
      <dgm:prSet/>
      <dgm:spPr/>
      <dgm:t>
        <a:bodyPr/>
        <a:lstStyle/>
        <a:p>
          <a:endParaRPr lang="en-US"/>
        </a:p>
      </dgm:t>
    </dgm:pt>
    <dgm:pt modelId="{047367EF-D0B0-40C0-8AAA-426C65B2F276}">
      <dgm:prSet/>
      <dgm:spPr/>
      <dgm:t>
        <a:bodyPr/>
        <a:lstStyle/>
        <a:p>
          <a:r>
            <a:rPr lang="en-US" b="0" i="0"/>
            <a:t>CURD Operations can be performed on products</a:t>
          </a:r>
          <a:endParaRPr lang="en-US"/>
        </a:p>
      </dgm:t>
    </dgm:pt>
    <dgm:pt modelId="{2B7C0C51-4487-4368-B9FD-FBBA63D3721A}" type="parTrans" cxnId="{D5F2E3CE-ECB7-4F4A-8187-929476D8C566}">
      <dgm:prSet/>
      <dgm:spPr/>
      <dgm:t>
        <a:bodyPr/>
        <a:lstStyle/>
        <a:p>
          <a:endParaRPr lang="en-US"/>
        </a:p>
      </dgm:t>
    </dgm:pt>
    <dgm:pt modelId="{075E6C8D-B781-4346-A547-13707F108224}" type="sibTrans" cxnId="{D5F2E3CE-ECB7-4F4A-8187-929476D8C566}">
      <dgm:prSet/>
      <dgm:spPr/>
      <dgm:t>
        <a:bodyPr/>
        <a:lstStyle/>
        <a:p>
          <a:endParaRPr lang="en-US"/>
        </a:p>
      </dgm:t>
    </dgm:pt>
    <dgm:pt modelId="{0E7D665D-4F7F-4849-B18F-826623C72E41}" type="pres">
      <dgm:prSet presAssocID="{E5009085-C62D-46C4-B04B-CA6907483EE9}" presName="root" presStyleCnt="0">
        <dgm:presLayoutVars>
          <dgm:dir/>
          <dgm:resizeHandles val="exact"/>
        </dgm:presLayoutVars>
      </dgm:prSet>
      <dgm:spPr/>
    </dgm:pt>
    <dgm:pt modelId="{A7E3A585-E894-47E9-B98D-8C2A6FCE8301}" type="pres">
      <dgm:prSet presAssocID="{71903F33-E27C-46BA-B8DF-0DA4D8278A14}" presName="compNode" presStyleCnt="0"/>
      <dgm:spPr/>
    </dgm:pt>
    <dgm:pt modelId="{16857CBE-FFC3-4741-84E8-BBA2CF891666}" type="pres">
      <dgm:prSet presAssocID="{71903F33-E27C-46BA-B8DF-0DA4D8278A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78FB81F-CBB6-4429-B01F-444D5324616F}" type="pres">
      <dgm:prSet presAssocID="{71903F33-E27C-46BA-B8DF-0DA4D8278A14}" presName="spaceRect" presStyleCnt="0"/>
      <dgm:spPr/>
    </dgm:pt>
    <dgm:pt modelId="{25DD815F-A793-4F2B-AB74-002209A400D1}" type="pres">
      <dgm:prSet presAssocID="{71903F33-E27C-46BA-B8DF-0DA4D8278A14}" presName="textRect" presStyleLbl="revTx" presStyleIdx="0" presStyleCnt="3">
        <dgm:presLayoutVars>
          <dgm:chMax val="1"/>
          <dgm:chPref val="1"/>
        </dgm:presLayoutVars>
      </dgm:prSet>
      <dgm:spPr/>
    </dgm:pt>
    <dgm:pt modelId="{6D0F8A06-13BE-4D2D-AA32-AA03DCC935C7}" type="pres">
      <dgm:prSet presAssocID="{1D1D40CF-1FBE-42E1-B25A-C78EC60799CD}" presName="sibTrans" presStyleCnt="0"/>
      <dgm:spPr/>
    </dgm:pt>
    <dgm:pt modelId="{1D0B936D-9C40-409F-A721-319868AF94E2}" type="pres">
      <dgm:prSet presAssocID="{9012FECC-FEE7-42A3-8DE8-16EA1A48DCE2}" presName="compNode" presStyleCnt="0"/>
      <dgm:spPr/>
    </dgm:pt>
    <dgm:pt modelId="{CC2B8797-89D7-4291-BC61-773A0EEC5BDC}" type="pres">
      <dgm:prSet presAssocID="{9012FECC-FEE7-42A3-8DE8-16EA1A48DCE2}" presName="iconRect" presStyleLbl="node1" presStyleIdx="1" presStyleCnt="3" custLinFactNeighborX="-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FA9777F2-642E-42FE-A9D5-607A75FC3977}" type="pres">
      <dgm:prSet presAssocID="{9012FECC-FEE7-42A3-8DE8-16EA1A48DCE2}" presName="spaceRect" presStyleCnt="0"/>
      <dgm:spPr/>
    </dgm:pt>
    <dgm:pt modelId="{F1DAF201-5C0C-4563-9F64-8C166F24C3DB}" type="pres">
      <dgm:prSet presAssocID="{9012FECC-FEE7-42A3-8DE8-16EA1A48DCE2}" presName="textRect" presStyleLbl="revTx" presStyleIdx="1" presStyleCnt="3">
        <dgm:presLayoutVars>
          <dgm:chMax val="1"/>
          <dgm:chPref val="1"/>
        </dgm:presLayoutVars>
      </dgm:prSet>
      <dgm:spPr/>
    </dgm:pt>
    <dgm:pt modelId="{B919CACE-C79C-439E-A232-DB1320D0489A}" type="pres">
      <dgm:prSet presAssocID="{3C04CF1C-B610-48D3-909A-301E840C867E}" presName="sibTrans" presStyleCnt="0"/>
      <dgm:spPr/>
    </dgm:pt>
    <dgm:pt modelId="{18A42A5C-B784-42B5-B3CE-370E8132C5A8}" type="pres">
      <dgm:prSet presAssocID="{047367EF-D0B0-40C0-8AAA-426C65B2F276}" presName="compNode" presStyleCnt="0"/>
      <dgm:spPr/>
    </dgm:pt>
    <dgm:pt modelId="{FD987F09-A89A-48A6-8B5D-4E44FCA85793}" type="pres">
      <dgm:prSet presAssocID="{047367EF-D0B0-40C0-8AAA-426C65B2F2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DB40CB8-1D95-46FE-91B2-A9320EB29194}" type="pres">
      <dgm:prSet presAssocID="{047367EF-D0B0-40C0-8AAA-426C65B2F276}" presName="spaceRect" presStyleCnt="0"/>
      <dgm:spPr/>
    </dgm:pt>
    <dgm:pt modelId="{631AE08B-D226-484A-A830-162B77AE0825}" type="pres">
      <dgm:prSet presAssocID="{047367EF-D0B0-40C0-8AAA-426C65B2F2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D8EF037-B2ED-49FF-90AB-6B5CC1E89FCC}" type="presOf" srcId="{71903F33-E27C-46BA-B8DF-0DA4D8278A14}" destId="{25DD815F-A793-4F2B-AB74-002209A400D1}" srcOrd="0" destOrd="0" presId="urn:microsoft.com/office/officeart/2018/2/layout/IconLabelList"/>
    <dgm:cxn modelId="{2E6E0638-FF41-4BCE-9E29-6E9999F64CD2}" type="presOf" srcId="{047367EF-D0B0-40C0-8AAA-426C65B2F276}" destId="{631AE08B-D226-484A-A830-162B77AE0825}" srcOrd="0" destOrd="0" presId="urn:microsoft.com/office/officeart/2018/2/layout/IconLabelList"/>
    <dgm:cxn modelId="{4031BA60-9C35-42CD-B9BA-45C0BD009A4E}" srcId="{E5009085-C62D-46C4-B04B-CA6907483EE9}" destId="{9012FECC-FEE7-42A3-8DE8-16EA1A48DCE2}" srcOrd="1" destOrd="0" parTransId="{D8037674-0756-4C64-83AB-248DE469511E}" sibTransId="{3C04CF1C-B610-48D3-909A-301E840C867E}"/>
    <dgm:cxn modelId="{6D50E8A4-914C-43B6-978E-BE689235D071}" srcId="{E5009085-C62D-46C4-B04B-CA6907483EE9}" destId="{71903F33-E27C-46BA-B8DF-0DA4D8278A14}" srcOrd="0" destOrd="0" parTransId="{23BD41DD-8C4E-461A-81D0-429D6972DB73}" sibTransId="{1D1D40CF-1FBE-42E1-B25A-C78EC60799CD}"/>
    <dgm:cxn modelId="{3522D4B4-7F35-450E-9E89-B8F03EDACB28}" type="presOf" srcId="{9012FECC-FEE7-42A3-8DE8-16EA1A48DCE2}" destId="{F1DAF201-5C0C-4563-9F64-8C166F24C3DB}" srcOrd="0" destOrd="0" presId="urn:microsoft.com/office/officeart/2018/2/layout/IconLabelList"/>
    <dgm:cxn modelId="{D5F2E3CE-ECB7-4F4A-8187-929476D8C566}" srcId="{E5009085-C62D-46C4-B04B-CA6907483EE9}" destId="{047367EF-D0B0-40C0-8AAA-426C65B2F276}" srcOrd="2" destOrd="0" parTransId="{2B7C0C51-4487-4368-B9FD-FBBA63D3721A}" sibTransId="{075E6C8D-B781-4346-A547-13707F108224}"/>
    <dgm:cxn modelId="{C31566E9-E30A-483D-A0BE-2CA836123625}" type="presOf" srcId="{E5009085-C62D-46C4-B04B-CA6907483EE9}" destId="{0E7D665D-4F7F-4849-B18F-826623C72E41}" srcOrd="0" destOrd="0" presId="urn:microsoft.com/office/officeart/2018/2/layout/IconLabelList"/>
    <dgm:cxn modelId="{7684C3E3-8520-40A8-AF97-0411B4A73E67}" type="presParOf" srcId="{0E7D665D-4F7F-4849-B18F-826623C72E41}" destId="{A7E3A585-E894-47E9-B98D-8C2A6FCE8301}" srcOrd="0" destOrd="0" presId="urn:microsoft.com/office/officeart/2018/2/layout/IconLabelList"/>
    <dgm:cxn modelId="{1B4053DD-63BA-4A63-B962-B1AABF306905}" type="presParOf" srcId="{A7E3A585-E894-47E9-B98D-8C2A6FCE8301}" destId="{16857CBE-FFC3-4741-84E8-BBA2CF891666}" srcOrd="0" destOrd="0" presId="urn:microsoft.com/office/officeart/2018/2/layout/IconLabelList"/>
    <dgm:cxn modelId="{25CE6977-E8B5-4B52-AA36-061BFCDDA9DF}" type="presParOf" srcId="{A7E3A585-E894-47E9-B98D-8C2A6FCE8301}" destId="{678FB81F-CBB6-4429-B01F-444D5324616F}" srcOrd="1" destOrd="0" presId="urn:microsoft.com/office/officeart/2018/2/layout/IconLabelList"/>
    <dgm:cxn modelId="{8C9ADD39-A6D7-498E-B538-C31DFFB96D37}" type="presParOf" srcId="{A7E3A585-E894-47E9-B98D-8C2A6FCE8301}" destId="{25DD815F-A793-4F2B-AB74-002209A400D1}" srcOrd="2" destOrd="0" presId="urn:microsoft.com/office/officeart/2018/2/layout/IconLabelList"/>
    <dgm:cxn modelId="{8BC9E40F-2CE2-4E55-82F8-FCAD3EE3623B}" type="presParOf" srcId="{0E7D665D-4F7F-4849-B18F-826623C72E41}" destId="{6D0F8A06-13BE-4D2D-AA32-AA03DCC935C7}" srcOrd="1" destOrd="0" presId="urn:microsoft.com/office/officeart/2018/2/layout/IconLabelList"/>
    <dgm:cxn modelId="{DE63F0F5-4FB0-4534-ACF2-52E1B2148740}" type="presParOf" srcId="{0E7D665D-4F7F-4849-B18F-826623C72E41}" destId="{1D0B936D-9C40-409F-A721-319868AF94E2}" srcOrd="2" destOrd="0" presId="urn:microsoft.com/office/officeart/2018/2/layout/IconLabelList"/>
    <dgm:cxn modelId="{20F00EE6-500D-4C93-A2DF-CC8B7ADEA406}" type="presParOf" srcId="{1D0B936D-9C40-409F-A721-319868AF94E2}" destId="{CC2B8797-89D7-4291-BC61-773A0EEC5BDC}" srcOrd="0" destOrd="0" presId="urn:microsoft.com/office/officeart/2018/2/layout/IconLabelList"/>
    <dgm:cxn modelId="{12D5A522-DF25-4B43-80B9-1B667DE16D4F}" type="presParOf" srcId="{1D0B936D-9C40-409F-A721-319868AF94E2}" destId="{FA9777F2-642E-42FE-A9D5-607A75FC3977}" srcOrd="1" destOrd="0" presId="urn:microsoft.com/office/officeart/2018/2/layout/IconLabelList"/>
    <dgm:cxn modelId="{A61175C4-E0AD-443F-9365-470145864C75}" type="presParOf" srcId="{1D0B936D-9C40-409F-A721-319868AF94E2}" destId="{F1DAF201-5C0C-4563-9F64-8C166F24C3DB}" srcOrd="2" destOrd="0" presId="urn:microsoft.com/office/officeart/2018/2/layout/IconLabelList"/>
    <dgm:cxn modelId="{D6DAB71F-3D00-496C-A368-E93AE45D9E47}" type="presParOf" srcId="{0E7D665D-4F7F-4849-B18F-826623C72E41}" destId="{B919CACE-C79C-439E-A232-DB1320D0489A}" srcOrd="3" destOrd="0" presId="urn:microsoft.com/office/officeart/2018/2/layout/IconLabelList"/>
    <dgm:cxn modelId="{0F1BEFF1-7D46-4325-B081-07A074F6B79A}" type="presParOf" srcId="{0E7D665D-4F7F-4849-B18F-826623C72E41}" destId="{18A42A5C-B784-42B5-B3CE-370E8132C5A8}" srcOrd="4" destOrd="0" presId="urn:microsoft.com/office/officeart/2018/2/layout/IconLabelList"/>
    <dgm:cxn modelId="{0F5A45AD-CAC6-465E-9AA6-399BF8528031}" type="presParOf" srcId="{18A42A5C-B784-42B5-B3CE-370E8132C5A8}" destId="{FD987F09-A89A-48A6-8B5D-4E44FCA85793}" srcOrd="0" destOrd="0" presId="urn:microsoft.com/office/officeart/2018/2/layout/IconLabelList"/>
    <dgm:cxn modelId="{902DA050-22BA-446B-8B76-C5841CE9DE22}" type="presParOf" srcId="{18A42A5C-B784-42B5-B3CE-370E8132C5A8}" destId="{7DB40CB8-1D95-46FE-91B2-A9320EB29194}" srcOrd="1" destOrd="0" presId="urn:microsoft.com/office/officeart/2018/2/layout/IconLabelList"/>
    <dgm:cxn modelId="{A2062C69-E4E7-4DD4-8548-066672238333}" type="presParOf" srcId="{18A42A5C-B784-42B5-B3CE-370E8132C5A8}" destId="{631AE08B-D226-484A-A830-162B77AE08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895B42-53FC-43C4-B04F-DFE66BFB6CA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694C916-FA72-4CDD-8018-D50816565CBC}">
      <dgm:prSet/>
      <dgm:spPr/>
      <dgm:t>
        <a:bodyPr/>
        <a:lstStyle/>
        <a:p>
          <a:pPr>
            <a:defRPr cap="all"/>
          </a:pPr>
          <a:r>
            <a:rPr lang="en-US"/>
            <a:t>Single page coding for application</a:t>
          </a:r>
        </a:p>
      </dgm:t>
    </dgm:pt>
    <dgm:pt modelId="{05C8F53A-1C40-48E0-990D-C4959C3BBF15}" type="parTrans" cxnId="{C6F50AF0-575F-4707-9931-CA6BE9771190}">
      <dgm:prSet/>
      <dgm:spPr/>
      <dgm:t>
        <a:bodyPr/>
        <a:lstStyle/>
        <a:p>
          <a:endParaRPr lang="en-US"/>
        </a:p>
      </dgm:t>
    </dgm:pt>
    <dgm:pt modelId="{2A346564-2277-4EFB-83D1-F72000DAE406}" type="sibTrans" cxnId="{C6F50AF0-575F-4707-9931-CA6BE9771190}">
      <dgm:prSet/>
      <dgm:spPr/>
      <dgm:t>
        <a:bodyPr/>
        <a:lstStyle/>
        <a:p>
          <a:endParaRPr lang="en-US"/>
        </a:p>
      </dgm:t>
    </dgm:pt>
    <dgm:pt modelId="{3EF18C28-EA0C-4EB9-AA11-4FAB69658A0F}">
      <dgm:prSet/>
      <dgm:spPr/>
      <dgm:t>
        <a:bodyPr/>
        <a:lstStyle/>
        <a:p>
          <a:pPr>
            <a:defRPr cap="all"/>
          </a:pPr>
          <a:r>
            <a:rPr lang="en-US"/>
            <a:t>Difficult to Maintain</a:t>
          </a:r>
        </a:p>
      </dgm:t>
    </dgm:pt>
    <dgm:pt modelId="{062413EA-11E9-4A84-B94C-E39EF88C1F99}" type="parTrans" cxnId="{C753E1C6-6B3B-4490-9D89-F12D171A7F2C}">
      <dgm:prSet/>
      <dgm:spPr/>
      <dgm:t>
        <a:bodyPr/>
        <a:lstStyle/>
        <a:p>
          <a:endParaRPr lang="en-US"/>
        </a:p>
      </dgm:t>
    </dgm:pt>
    <dgm:pt modelId="{E009F86F-2AEC-47CD-82E0-138F2EE7EF4D}" type="sibTrans" cxnId="{C753E1C6-6B3B-4490-9D89-F12D171A7F2C}">
      <dgm:prSet/>
      <dgm:spPr/>
      <dgm:t>
        <a:bodyPr/>
        <a:lstStyle/>
        <a:p>
          <a:endParaRPr lang="en-US"/>
        </a:p>
      </dgm:t>
    </dgm:pt>
    <dgm:pt modelId="{A5240657-666B-46F5-8E6F-8FFC2C1B2EB7}">
      <dgm:prSet/>
      <dgm:spPr/>
      <dgm:t>
        <a:bodyPr/>
        <a:lstStyle/>
        <a:p>
          <a:pPr>
            <a:defRPr cap="all"/>
          </a:pPr>
          <a:r>
            <a:rPr lang="en-US"/>
            <a:t>Issues with Testing</a:t>
          </a:r>
        </a:p>
      </dgm:t>
    </dgm:pt>
    <dgm:pt modelId="{760F1E31-D83C-4213-BE17-76606FC56069}" type="parTrans" cxnId="{2D0E018B-6B94-4C58-A2E3-4813219F6EF5}">
      <dgm:prSet/>
      <dgm:spPr/>
      <dgm:t>
        <a:bodyPr/>
        <a:lstStyle/>
        <a:p>
          <a:endParaRPr lang="en-US"/>
        </a:p>
      </dgm:t>
    </dgm:pt>
    <dgm:pt modelId="{B63711F5-D6CA-46E2-A4B6-5FD35642EB59}" type="sibTrans" cxnId="{2D0E018B-6B94-4C58-A2E3-4813219F6EF5}">
      <dgm:prSet/>
      <dgm:spPr/>
      <dgm:t>
        <a:bodyPr/>
        <a:lstStyle/>
        <a:p>
          <a:endParaRPr lang="en-US"/>
        </a:p>
      </dgm:t>
    </dgm:pt>
    <dgm:pt modelId="{F3149FAD-823C-4CEF-A9CA-11D344F5150D}" type="pres">
      <dgm:prSet presAssocID="{E1895B42-53FC-43C4-B04F-DFE66BFB6CA1}" presName="root" presStyleCnt="0">
        <dgm:presLayoutVars>
          <dgm:dir/>
          <dgm:resizeHandles val="exact"/>
        </dgm:presLayoutVars>
      </dgm:prSet>
      <dgm:spPr/>
    </dgm:pt>
    <dgm:pt modelId="{455CA33B-528F-47E3-8FC5-408F1FA286AD}" type="pres">
      <dgm:prSet presAssocID="{6694C916-FA72-4CDD-8018-D50816565CBC}" presName="compNode" presStyleCnt="0"/>
      <dgm:spPr/>
    </dgm:pt>
    <dgm:pt modelId="{2C1C8008-855D-477D-8672-3B111EAFC4A3}" type="pres">
      <dgm:prSet presAssocID="{6694C916-FA72-4CDD-8018-D50816565CBC}" presName="iconBgRect" presStyleLbl="bgShp" presStyleIdx="0" presStyleCnt="3"/>
      <dgm:spPr/>
    </dgm:pt>
    <dgm:pt modelId="{33392002-5D5E-4E39-ADA7-CE585C030C67}" type="pres">
      <dgm:prSet presAssocID="{6694C916-FA72-4CDD-8018-D50816565C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701A7B47-0F03-4C37-BD08-9418ECA94BAE}" type="pres">
      <dgm:prSet presAssocID="{6694C916-FA72-4CDD-8018-D50816565CBC}" presName="spaceRect" presStyleCnt="0"/>
      <dgm:spPr/>
    </dgm:pt>
    <dgm:pt modelId="{DC4B74A5-AD77-448E-A2CD-349B0FAFB1CF}" type="pres">
      <dgm:prSet presAssocID="{6694C916-FA72-4CDD-8018-D50816565CBC}" presName="textRect" presStyleLbl="revTx" presStyleIdx="0" presStyleCnt="3">
        <dgm:presLayoutVars>
          <dgm:chMax val="1"/>
          <dgm:chPref val="1"/>
        </dgm:presLayoutVars>
      </dgm:prSet>
      <dgm:spPr/>
    </dgm:pt>
    <dgm:pt modelId="{9E4E9682-66CA-4C80-9FF8-6EE1649C8229}" type="pres">
      <dgm:prSet presAssocID="{2A346564-2277-4EFB-83D1-F72000DAE406}" presName="sibTrans" presStyleCnt="0"/>
      <dgm:spPr/>
    </dgm:pt>
    <dgm:pt modelId="{D1BFFF8F-5E1F-4DEF-BE48-D6E89466A091}" type="pres">
      <dgm:prSet presAssocID="{3EF18C28-EA0C-4EB9-AA11-4FAB69658A0F}" presName="compNode" presStyleCnt="0"/>
      <dgm:spPr/>
    </dgm:pt>
    <dgm:pt modelId="{7FC3371B-1F62-4840-AB3F-4230D0924167}" type="pres">
      <dgm:prSet presAssocID="{3EF18C28-EA0C-4EB9-AA11-4FAB69658A0F}" presName="iconBgRect" presStyleLbl="bgShp" presStyleIdx="1" presStyleCnt="3"/>
      <dgm:spPr/>
    </dgm:pt>
    <dgm:pt modelId="{4449C44F-358A-4144-B784-01DB89EB6526}" type="pres">
      <dgm:prSet presAssocID="{3EF18C28-EA0C-4EB9-AA11-4FAB69658A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ationship"/>
        </a:ext>
      </dgm:extLst>
    </dgm:pt>
    <dgm:pt modelId="{3BEF63ED-BEA6-4EE7-BA41-C039493FCF10}" type="pres">
      <dgm:prSet presAssocID="{3EF18C28-EA0C-4EB9-AA11-4FAB69658A0F}" presName="spaceRect" presStyleCnt="0"/>
      <dgm:spPr/>
    </dgm:pt>
    <dgm:pt modelId="{CCBA4F46-D8F8-46D2-9810-6DD377739802}" type="pres">
      <dgm:prSet presAssocID="{3EF18C28-EA0C-4EB9-AA11-4FAB69658A0F}" presName="textRect" presStyleLbl="revTx" presStyleIdx="1" presStyleCnt="3">
        <dgm:presLayoutVars>
          <dgm:chMax val="1"/>
          <dgm:chPref val="1"/>
        </dgm:presLayoutVars>
      </dgm:prSet>
      <dgm:spPr/>
    </dgm:pt>
    <dgm:pt modelId="{7E7D7DA0-D85F-4CD2-ABF5-A3F6376D7BE8}" type="pres">
      <dgm:prSet presAssocID="{E009F86F-2AEC-47CD-82E0-138F2EE7EF4D}" presName="sibTrans" presStyleCnt="0"/>
      <dgm:spPr/>
    </dgm:pt>
    <dgm:pt modelId="{9FAC5F84-BD26-4EF8-B072-705233233ED5}" type="pres">
      <dgm:prSet presAssocID="{A5240657-666B-46F5-8E6F-8FFC2C1B2EB7}" presName="compNode" presStyleCnt="0"/>
      <dgm:spPr/>
    </dgm:pt>
    <dgm:pt modelId="{898EE5B4-8273-44FB-8532-C8A9CC06CCE7}" type="pres">
      <dgm:prSet presAssocID="{A5240657-666B-46F5-8E6F-8FFC2C1B2EB7}" presName="iconBgRect" presStyleLbl="bgShp" presStyleIdx="2" presStyleCnt="3"/>
      <dgm:spPr/>
    </dgm:pt>
    <dgm:pt modelId="{F4C1269D-C27E-4AD5-B9EA-26DCE3BF5FEF}" type="pres">
      <dgm:prSet presAssocID="{A5240657-666B-46F5-8E6F-8FFC2C1B2E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Case"/>
        </a:ext>
      </dgm:extLst>
    </dgm:pt>
    <dgm:pt modelId="{556B3CD3-7B54-4F57-9FF8-827CCBF8AB91}" type="pres">
      <dgm:prSet presAssocID="{A5240657-666B-46F5-8E6F-8FFC2C1B2EB7}" presName="spaceRect" presStyleCnt="0"/>
      <dgm:spPr/>
    </dgm:pt>
    <dgm:pt modelId="{931A5A41-990F-489C-B301-4C8AA564C838}" type="pres">
      <dgm:prSet presAssocID="{A5240657-666B-46F5-8E6F-8FFC2C1B2E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67E101-B5C5-40CB-BFE7-301AD757CB6F}" type="presOf" srcId="{3EF18C28-EA0C-4EB9-AA11-4FAB69658A0F}" destId="{CCBA4F46-D8F8-46D2-9810-6DD377739802}" srcOrd="0" destOrd="0" presId="urn:microsoft.com/office/officeart/2018/5/layout/IconCircleLabelList"/>
    <dgm:cxn modelId="{B41CAD2A-9C6F-4798-BBBF-F1F6BB29691E}" type="presOf" srcId="{A5240657-666B-46F5-8E6F-8FFC2C1B2EB7}" destId="{931A5A41-990F-489C-B301-4C8AA564C838}" srcOrd="0" destOrd="0" presId="urn:microsoft.com/office/officeart/2018/5/layout/IconCircleLabelList"/>
    <dgm:cxn modelId="{44A0CB78-6878-4126-B802-3D414262F164}" type="presOf" srcId="{6694C916-FA72-4CDD-8018-D50816565CBC}" destId="{DC4B74A5-AD77-448E-A2CD-349B0FAFB1CF}" srcOrd="0" destOrd="0" presId="urn:microsoft.com/office/officeart/2018/5/layout/IconCircleLabelList"/>
    <dgm:cxn modelId="{2D0E018B-6B94-4C58-A2E3-4813219F6EF5}" srcId="{E1895B42-53FC-43C4-B04F-DFE66BFB6CA1}" destId="{A5240657-666B-46F5-8E6F-8FFC2C1B2EB7}" srcOrd="2" destOrd="0" parTransId="{760F1E31-D83C-4213-BE17-76606FC56069}" sibTransId="{B63711F5-D6CA-46E2-A4B6-5FD35642EB59}"/>
    <dgm:cxn modelId="{C753E1C6-6B3B-4490-9D89-F12D171A7F2C}" srcId="{E1895B42-53FC-43C4-B04F-DFE66BFB6CA1}" destId="{3EF18C28-EA0C-4EB9-AA11-4FAB69658A0F}" srcOrd="1" destOrd="0" parTransId="{062413EA-11E9-4A84-B94C-E39EF88C1F99}" sibTransId="{E009F86F-2AEC-47CD-82E0-138F2EE7EF4D}"/>
    <dgm:cxn modelId="{8ACF72EF-930B-4589-B02C-0CB6769E00EB}" type="presOf" srcId="{E1895B42-53FC-43C4-B04F-DFE66BFB6CA1}" destId="{F3149FAD-823C-4CEF-A9CA-11D344F5150D}" srcOrd="0" destOrd="0" presId="urn:microsoft.com/office/officeart/2018/5/layout/IconCircleLabelList"/>
    <dgm:cxn modelId="{C6F50AF0-575F-4707-9931-CA6BE9771190}" srcId="{E1895B42-53FC-43C4-B04F-DFE66BFB6CA1}" destId="{6694C916-FA72-4CDD-8018-D50816565CBC}" srcOrd="0" destOrd="0" parTransId="{05C8F53A-1C40-48E0-990D-C4959C3BBF15}" sibTransId="{2A346564-2277-4EFB-83D1-F72000DAE406}"/>
    <dgm:cxn modelId="{CA1D0A2B-D488-4221-8A64-C144EBF614E2}" type="presParOf" srcId="{F3149FAD-823C-4CEF-A9CA-11D344F5150D}" destId="{455CA33B-528F-47E3-8FC5-408F1FA286AD}" srcOrd="0" destOrd="0" presId="urn:microsoft.com/office/officeart/2018/5/layout/IconCircleLabelList"/>
    <dgm:cxn modelId="{65630A0F-6853-4863-AA3D-B3F11ED32CAB}" type="presParOf" srcId="{455CA33B-528F-47E3-8FC5-408F1FA286AD}" destId="{2C1C8008-855D-477D-8672-3B111EAFC4A3}" srcOrd="0" destOrd="0" presId="urn:microsoft.com/office/officeart/2018/5/layout/IconCircleLabelList"/>
    <dgm:cxn modelId="{37D2F9A4-5EAE-4404-B32D-165068A31379}" type="presParOf" srcId="{455CA33B-528F-47E3-8FC5-408F1FA286AD}" destId="{33392002-5D5E-4E39-ADA7-CE585C030C67}" srcOrd="1" destOrd="0" presId="urn:microsoft.com/office/officeart/2018/5/layout/IconCircleLabelList"/>
    <dgm:cxn modelId="{E18F0D43-619E-47B3-96E6-C6BFC24B47E6}" type="presParOf" srcId="{455CA33B-528F-47E3-8FC5-408F1FA286AD}" destId="{701A7B47-0F03-4C37-BD08-9418ECA94BAE}" srcOrd="2" destOrd="0" presId="urn:microsoft.com/office/officeart/2018/5/layout/IconCircleLabelList"/>
    <dgm:cxn modelId="{6ADAB489-0262-4940-84A2-120AD16DD585}" type="presParOf" srcId="{455CA33B-528F-47E3-8FC5-408F1FA286AD}" destId="{DC4B74A5-AD77-448E-A2CD-349B0FAFB1CF}" srcOrd="3" destOrd="0" presId="urn:microsoft.com/office/officeart/2018/5/layout/IconCircleLabelList"/>
    <dgm:cxn modelId="{8A19B976-66C6-418E-871E-85B7270223FC}" type="presParOf" srcId="{F3149FAD-823C-4CEF-A9CA-11D344F5150D}" destId="{9E4E9682-66CA-4C80-9FF8-6EE1649C8229}" srcOrd="1" destOrd="0" presId="urn:microsoft.com/office/officeart/2018/5/layout/IconCircleLabelList"/>
    <dgm:cxn modelId="{1A87225E-ADFA-4FBA-A72F-06D1A435A05E}" type="presParOf" srcId="{F3149FAD-823C-4CEF-A9CA-11D344F5150D}" destId="{D1BFFF8F-5E1F-4DEF-BE48-D6E89466A091}" srcOrd="2" destOrd="0" presId="urn:microsoft.com/office/officeart/2018/5/layout/IconCircleLabelList"/>
    <dgm:cxn modelId="{AB73281F-6D55-493F-93EE-385C13BFF41F}" type="presParOf" srcId="{D1BFFF8F-5E1F-4DEF-BE48-D6E89466A091}" destId="{7FC3371B-1F62-4840-AB3F-4230D0924167}" srcOrd="0" destOrd="0" presId="urn:microsoft.com/office/officeart/2018/5/layout/IconCircleLabelList"/>
    <dgm:cxn modelId="{99735515-C1AC-4003-B1F6-805207D1CA9F}" type="presParOf" srcId="{D1BFFF8F-5E1F-4DEF-BE48-D6E89466A091}" destId="{4449C44F-358A-4144-B784-01DB89EB6526}" srcOrd="1" destOrd="0" presId="urn:microsoft.com/office/officeart/2018/5/layout/IconCircleLabelList"/>
    <dgm:cxn modelId="{F7B5ABE7-FF74-4C24-B3A5-30C12A5E56DC}" type="presParOf" srcId="{D1BFFF8F-5E1F-4DEF-BE48-D6E89466A091}" destId="{3BEF63ED-BEA6-4EE7-BA41-C039493FCF10}" srcOrd="2" destOrd="0" presId="urn:microsoft.com/office/officeart/2018/5/layout/IconCircleLabelList"/>
    <dgm:cxn modelId="{A92E97DB-2523-447A-A62C-F4C1901B785E}" type="presParOf" srcId="{D1BFFF8F-5E1F-4DEF-BE48-D6E89466A091}" destId="{CCBA4F46-D8F8-46D2-9810-6DD377739802}" srcOrd="3" destOrd="0" presId="urn:microsoft.com/office/officeart/2018/5/layout/IconCircleLabelList"/>
    <dgm:cxn modelId="{6A0D212F-6462-404C-A4EE-0578978F26BD}" type="presParOf" srcId="{F3149FAD-823C-4CEF-A9CA-11D344F5150D}" destId="{7E7D7DA0-D85F-4CD2-ABF5-A3F6376D7BE8}" srcOrd="3" destOrd="0" presId="urn:microsoft.com/office/officeart/2018/5/layout/IconCircleLabelList"/>
    <dgm:cxn modelId="{6ECDBB75-CE81-4512-959C-E92A09343A87}" type="presParOf" srcId="{F3149FAD-823C-4CEF-A9CA-11D344F5150D}" destId="{9FAC5F84-BD26-4EF8-B072-705233233ED5}" srcOrd="4" destOrd="0" presId="urn:microsoft.com/office/officeart/2018/5/layout/IconCircleLabelList"/>
    <dgm:cxn modelId="{692288F3-C88A-40C2-A98B-85416C7E636E}" type="presParOf" srcId="{9FAC5F84-BD26-4EF8-B072-705233233ED5}" destId="{898EE5B4-8273-44FB-8532-C8A9CC06CCE7}" srcOrd="0" destOrd="0" presId="urn:microsoft.com/office/officeart/2018/5/layout/IconCircleLabelList"/>
    <dgm:cxn modelId="{73B497AF-4F2B-409B-BC10-018F35385AE6}" type="presParOf" srcId="{9FAC5F84-BD26-4EF8-B072-705233233ED5}" destId="{F4C1269D-C27E-4AD5-B9EA-26DCE3BF5FEF}" srcOrd="1" destOrd="0" presId="urn:microsoft.com/office/officeart/2018/5/layout/IconCircleLabelList"/>
    <dgm:cxn modelId="{CB63588D-ABCA-4870-8111-5306E9B6163C}" type="presParOf" srcId="{9FAC5F84-BD26-4EF8-B072-705233233ED5}" destId="{556B3CD3-7B54-4F57-9FF8-827CCBF8AB91}" srcOrd="2" destOrd="0" presId="urn:microsoft.com/office/officeart/2018/5/layout/IconCircleLabelList"/>
    <dgm:cxn modelId="{5BB58A0B-893F-4CBD-9334-2F179484711E}" type="presParOf" srcId="{9FAC5F84-BD26-4EF8-B072-705233233ED5}" destId="{931A5A41-990F-489C-B301-4C8AA564C83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0D4B67-573A-4BC8-96B8-21AEA1BC1D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B830F99-B0A8-47F4-B886-6CB53AE1B0FC}">
      <dgm:prSet/>
      <dgm:spPr/>
      <dgm:t>
        <a:bodyPr/>
        <a:lstStyle/>
        <a:p>
          <a:r>
            <a:rPr lang="en-US" b="0" i="0"/>
            <a:t>Spring Framework is a Java platform that provides comprehensive infrastructure support for developing Java applications.</a:t>
          </a:r>
          <a:endParaRPr lang="en-US"/>
        </a:p>
      </dgm:t>
    </dgm:pt>
    <dgm:pt modelId="{5E43A9CE-83F8-4F89-9322-012E917D1BBE}" type="parTrans" cxnId="{E51FA8A5-C67F-41AF-9089-A5B08CABED66}">
      <dgm:prSet/>
      <dgm:spPr/>
      <dgm:t>
        <a:bodyPr/>
        <a:lstStyle/>
        <a:p>
          <a:endParaRPr lang="en-US"/>
        </a:p>
      </dgm:t>
    </dgm:pt>
    <dgm:pt modelId="{184D477F-CFDD-4CD6-8733-00F76CDF8543}" type="sibTrans" cxnId="{E51FA8A5-C67F-41AF-9089-A5B08CABED66}">
      <dgm:prSet/>
      <dgm:spPr/>
      <dgm:t>
        <a:bodyPr/>
        <a:lstStyle/>
        <a:p>
          <a:endParaRPr lang="en-US"/>
        </a:p>
      </dgm:t>
    </dgm:pt>
    <dgm:pt modelId="{646FCD31-20A3-4789-85DB-B7D3E144D9C3}">
      <dgm:prSet/>
      <dgm:spPr/>
      <dgm:t>
        <a:bodyPr/>
        <a:lstStyle/>
        <a:p>
          <a:r>
            <a:rPr lang="en-US" b="0" i="0"/>
            <a:t>The Spring Framework is an open-source framework for building enterprise Java applications.</a:t>
          </a:r>
          <a:endParaRPr lang="en-US"/>
        </a:p>
      </dgm:t>
    </dgm:pt>
    <dgm:pt modelId="{B22DD756-405A-43E1-83DA-E6AC10C3FE02}" type="parTrans" cxnId="{62DECC86-84EF-41E5-929A-FF60EC02864A}">
      <dgm:prSet/>
      <dgm:spPr/>
      <dgm:t>
        <a:bodyPr/>
        <a:lstStyle/>
        <a:p>
          <a:endParaRPr lang="en-US"/>
        </a:p>
      </dgm:t>
    </dgm:pt>
    <dgm:pt modelId="{0259AEF0-47AC-4AEA-969E-E625A0307674}" type="sibTrans" cxnId="{62DECC86-84EF-41E5-929A-FF60EC02864A}">
      <dgm:prSet/>
      <dgm:spPr/>
      <dgm:t>
        <a:bodyPr/>
        <a:lstStyle/>
        <a:p>
          <a:endParaRPr lang="en-US"/>
        </a:p>
      </dgm:t>
    </dgm:pt>
    <dgm:pt modelId="{BF91E37C-0FEF-4D22-B625-492B2C63ADF3}">
      <dgm:prSet/>
      <dgm:spPr/>
      <dgm:t>
        <a:bodyPr/>
        <a:lstStyle/>
        <a:p>
          <a:r>
            <a:rPr lang="en-US" b="0" i="0"/>
            <a:t>Spring handles the infrastructure so you can focus on your application.</a:t>
          </a:r>
          <a:endParaRPr lang="en-US"/>
        </a:p>
      </dgm:t>
    </dgm:pt>
    <dgm:pt modelId="{77473C36-C3BC-4AE7-9954-DC05F64DD097}" type="parTrans" cxnId="{2EF8E749-4F0A-48C4-9FCA-1D104E967E06}">
      <dgm:prSet/>
      <dgm:spPr/>
      <dgm:t>
        <a:bodyPr/>
        <a:lstStyle/>
        <a:p>
          <a:endParaRPr lang="en-US"/>
        </a:p>
      </dgm:t>
    </dgm:pt>
    <dgm:pt modelId="{6A0AB36A-AB34-4371-BAF5-F12D0C5F8FB7}" type="sibTrans" cxnId="{2EF8E749-4F0A-48C4-9FCA-1D104E967E06}">
      <dgm:prSet/>
      <dgm:spPr/>
      <dgm:t>
        <a:bodyPr/>
        <a:lstStyle/>
        <a:p>
          <a:endParaRPr lang="en-US"/>
        </a:p>
      </dgm:t>
    </dgm:pt>
    <dgm:pt modelId="{CB67C1BE-0527-4EAA-AA72-72382BB8C0BD}" type="pres">
      <dgm:prSet presAssocID="{980D4B67-573A-4BC8-96B8-21AEA1BC1D0B}" presName="root" presStyleCnt="0">
        <dgm:presLayoutVars>
          <dgm:dir/>
          <dgm:resizeHandles val="exact"/>
        </dgm:presLayoutVars>
      </dgm:prSet>
      <dgm:spPr/>
    </dgm:pt>
    <dgm:pt modelId="{70815DF7-63B4-42E3-9E3B-D9806A6D195F}" type="pres">
      <dgm:prSet presAssocID="{BB830F99-B0A8-47F4-B886-6CB53AE1B0FC}" presName="compNode" presStyleCnt="0"/>
      <dgm:spPr/>
    </dgm:pt>
    <dgm:pt modelId="{9142C8EB-7E66-4C26-A598-F189B84DA905}" type="pres">
      <dgm:prSet presAssocID="{BB830F99-B0A8-47F4-B886-6CB53AE1B0FC}" presName="bgRect" presStyleLbl="bgShp" presStyleIdx="0" presStyleCnt="3"/>
      <dgm:spPr/>
    </dgm:pt>
    <dgm:pt modelId="{56928805-0DA5-4246-ACC3-F060B5592A0D}" type="pres">
      <dgm:prSet presAssocID="{BB830F99-B0A8-47F4-B886-6CB53AE1B0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3838371-AFD8-4EB5-9181-6E70B5193040}" type="pres">
      <dgm:prSet presAssocID="{BB830F99-B0A8-47F4-B886-6CB53AE1B0FC}" presName="spaceRect" presStyleCnt="0"/>
      <dgm:spPr/>
    </dgm:pt>
    <dgm:pt modelId="{13F9C89A-ECA3-4F9B-AA1B-A937DC4C821A}" type="pres">
      <dgm:prSet presAssocID="{BB830F99-B0A8-47F4-B886-6CB53AE1B0FC}" presName="parTx" presStyleLbl="revTx" presStyleIdx="0" presStyleCnt="3">
        <dgm:presLayoutVars>
          <dgm:chMax val="0"/>
          <dgm:chPref val="0"/>
        </dgm:presLayoutVars>
      </dgm:prSet>
      <dgm:spPr/>
    </dgm:pt>
    <dgm:pt modelId="{D925DA04-FF7A-42C1-B8B0-2BBD7B103330}" type="pres">
      <dgm:prSet presAssocID="{184D477F-CFDD-4CD6-8733-00F76CDF8543}" presName="sibTrans" presStyleCnt="0"/>
      <dgm:spPr/>
    </dgm:pt>
    <dgm:pt modelId="{CDC5B23C-F8B2-4E14-981C-A08EEBEEE6B3}" type="pres">
      <dgm:prSet presAssocID="{646FCD31-20A3-4789-85DB-B7D3E144D9C3}" presName="compNode" presStyleCnt="0"/>
      <dgm:spPr/>
    </dgm:pt>
    <dgm:pt modelId="{1DD5FCD0-F450-4799-B23D-8F1445AC0ACC}" type="pres">
      <dgm:prSet presAssocID="{646FCD31-20A3-4789-85DB-B7D3E144D9C3}" presName="bgRect" presStyleLbl="bgShp" presStyleIdx="1" presStyleCnt="3"/>
      <dgm:spPr/>
    </dgm:pt>
    <dgm:pt modelId="{AB999E94-04B8-4F3F-A4D3-D0FB8A82D134}" type="pres">
      <dgm:prSet presAssocID="{646FCD31-20A3-4789-85DB-B7D3E144D9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8B909E6-5FBA-47D0-8917-977253EB3DB5}" type="pres">
      <dgm:prSet presAssocID="{646FCD31-20A3-4789-85DB-B7D3E144D9C3}" presName="spaceRect" presStyleCnt="0"/>
      <dgm:spPr/>
    </dgm:pt>
    <dgm:pt modelId="{05C44BAC-1CB0-4E2A-98E1-0ECFDD183082}" type="pres">
      <dgm:prSet presAssocID="{646FCD31-20A3-4789-85DB-B7D3E144D9C3}" presName="parTx" presStyleLbl="revTx" presStyleIdx="1" presStyleCnt="3">
        <dgm:presLayoutVars>
          <dgm:chMax val="0"/>
          <dgm:chPref val="0"/>
        </dgm:presLayoutVars>
      </dgm:prSet>
      <dgm:spPr/>
    </dgm:pt>
    <dgm:pt modelId="{C36929A5-20E7-4D12-8D96-925E8BD97EE4}" type="pres">
      <dgm:prSet presAssocID="{0259AEF0-47AC-4AEA-969E-E625A0307674}" presName="sibTrans" presStyleCnt="0"/>
      <dgm:spPr/>
    </dgm:pt>
    <dgm:pt modelId="{8B27AE55-1A3A-415D-B05A-F83D9A04495B}" type="pres">
      <dgm:prSet presAssocID="{BF91E37C-0FEF-4D22-B625-492B2C63ADF3}" presName="compNode" presStyleCnt="0"/>
      <dgm:spPr/>
    </dgm:pt>
    <dgm:pt modelId="{43D9B9C4-B5E6-4327-9999-D8C286A828CB}" type="pres">
      <dgm:prSet presAssocID="{BF91E37C-0FEF-4D22-B625-492B2C63ADF3}" presName="bgRect" presStyleLbl="bgShp" presStyleIdx="2" presStyleCnt="3"/>
      <dgm:spPr/>
    </dgm:pt>
    <dgm:pt modelId="{EFE14492-36C5-4BE9-A993-558A7FE2D302}" type="pres">
      <dgm:prSet presAssocID="{BF91E37C-0FEF-4D22-B625-492B2C63AD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ggs In Basket"/>
        </a:ext>
      </dgm:extLst>
    </dgm:pt>
    <dgm:pt modelId="{04E3701D-BC9E-47B4-800E-72AED31A49AB}" type="pres">
      <dgm:prSet presAssocID="{BF91E37C-0FEF-4D22-B625-492B2C63ADF3}" presName="spaceRect" presStyleCnt="0"/>
      <dgm:spPr/>
    </dgm:pt>
    <dgm:pt modelId="{E6F04EB7-0501-4E29-AB94-5C94F04D502C}" type="pres">
      <dgm:prSet presAssocID="{BF91E37C-0FEF-4D22-B625-492B2C63AD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0D962B-AEF2-4F82-96DA-5BA3D72E8BE4}" type="presOf" srcId="{BB830F99-B0A8-47F4-B886-6CB53AE1B0FC}" destId="{13F9C89A-ECA3-4F9B-AA1B-A937DC4C821A}" srcOrd="0" destOrd="0" presId="urn:microsoft.com/office/officeart/2018/2/layout/IconVerticalSolidList"/>
    <dgm:cxn modelId="{2EF8E749-4F0A-48C4-9FCA-1D104E967E06}" srcId="{980D4B67-573A-4BC8-96B8-21AEA1BC1D0B}" destId="{BF91E37C-0FEF-4D22-B625-492B2C63ADF3}" srcOrd="2" destOrd="0" parTransId="{77473C36-C3BC-4AE7-9954-DC05F64DD097}" sibTransId="{6A0AB36A-AB34-4371-BAF5-F12D0C5F8FB7}"/>
    <dgm:cxn modelId="{7C980D83-601F-4D9E-9BB5-F875E0AE2440}" type="presOf" srcId="{980D4B67-573A-4BC8-96B8-21AEA1BC1D0B}" destId="{CB67C1BE-0527-4EAA-AA72-72382BB8C0BD}" srcOrd="0" destOrd="0" presId="urn:microsoft.com/office/officeart/2018/2/layout/IconVerticalSolidList"/>
    <dgm:cxn modelId="{62DECC86-84EF-41E5-929A-FF60EC02864A}" srcId="{980D4B67-573A-4BC8-96B8-21AEA1BC1D0B}" destId="{646FCD31-20A3-4789-85DB-B7D3E144D9C3}" srcOrd="1" destOrd="0" parTransId="{B22DD756-405A-43E1-83DA-E6AC10C3FE02}" sibTransId="{0259AEF0-47AC-4AEA-969E-E625A0307674}"/>
    <dgm:cxn modelId="{84A7E4A1-BF9E-460D-A071-075B41794221}" type="presOf" srcId="{646FCD31-20A3-4789-85DB-B7D3E144D9C3}" destId="{05C44BAC-1CB0-4E2A-98E1-0ECFDD183082}" srcOrd="0" destOrd="0" presId="urn:microsoft.com/office/officeart/2018/2/layout/IconVerticalSolidList"/>
    <dgm:cxn modelId="{E51FA8A5-C67F-41AF-9089-A5B08CABED66}" srcId="{980D4B67-573A-4BC8-96B8-21AEA1BC1D0B}" destId="{BB830F99-B0A8-47F4-B886-6CB53AE1B0FC}" srcOrd="0" destOrd="0" parTransId="{5E43A9CE-83F8-4F89-9322-012E917D1BBE}" sibTransId="{184D477F-CFDD-4CD6-8733-00F76CDF8543}"/>
    <dgm:cxn modelId="{AA4E3AE9-DEDF-4C61-A084-15104A9A8A2F}" type="presOf" srcId="{BF91E37C-0FEF-4D22-B625-492B2C63ADF3}" destId="{E6F04EB7-0501-4E29-AB94-5C94F04D502C}" srcOrd="0" destOrd="0" presId="urn:microsoft.com/office/officeart/2018/2/layout/IconVerticalSolidList"/>
    <dgm:cxn modelId="{A8389A29-6076-4F1A-84E6-1A28EFDBE12C}" type="presParOf" srcId="{CB67C1BE-0527-4EAA-AA72-72382BB8C0BD}" destId="{70815DF7-63B4-42E3-9E3B-D9806A6D195F}" srcOrd="0" destOrd="0" presId="urn:microsoft.com/office/officeart/2018/2/layout/IconVerticalSolidList"/>
    <dgm:cxn modelId="{CB7C9675-72FA-4705-9AE3-F7DDD8CE4759}" type="presParOf" srcId="{70815DF7-63B4-42E3-9E3B-D9806A6D195F}" destId="{9142C8EB-7E66-4C26-A598-F189B84DA905}" srcOrd="0" destOrd="0" presId="urn:microsoft.com/office/officeart/2018/2/layout/IconVerticalSolidList"/>
    <dgm:cxn modelId="{2054F6A1-981E-4449-88B2-3555126F0C7F}" type="presParOf" srcId="{70815DF7-63B4-42E3-9E3B-D9806A6D195F}" destId="{56928805-0DA5-4246-ACC3-F060B5592A0D}" srcOrd="1" destOrd="0" presId="urn:microsoft.com/office/officeart/2018/2/layout/IconVerticalSolidList"/>
    <dgm:cxn modelId="{6FA094D1-78AC-4340-858B-FEA81F92DF0F}" type="presParOf" srcId="{70815DF7-63B4-42E3-9E3B-D9806A6D195F}" destId="{73838371-AFD8-4EB5-9181-6E70B5193040}" srcOrd="2" destOrd="0" presId="urn:microsoft.com/office/officeart/2018/2/layout/IconVerticalSolidList"/>
    <dgm:cxn modelId="{90549679-2CE6-4147-8E01-5B81487DD40B}" type="presParOf" srcId="{70815DF7-63B4-42E3-9E3B-D9806A6D195F}" destId="{13F9C89A-ECA3-4F9B-AA1B-A937DC4C821A}" srcOrd="3" destOrd="0" presId="urn:microsoft.com/office/officeart/2018/2/layout/IconVerticalSolidList"/>
    <dgm:cxn modelId="{0373844C-3CD0-4C00-8425-5F279216FAD1}" type="presParOf" srcId="{CB67C1BE-0527-4EAA-AA72-72382BB8C0BD}" destId="{D925DA04-FF7A-42C1-B8B0-2BBD7B103330}" srcOrd="1" destOrd="0" presId="urn:microsoft.com/office/officeart/2018/2/layout/IconVerticalSolidList"/>
    <dgm:cxn modelId="{F85DC4E8-B916-4995-82B9-D77D113D53B7}" type="presParOf" srcId="{CB67C1BE-0527-4EAA-AA72-72382BB8C0BD}" destId="{CDC5B23C-F8B2-4E14-981C-A08EEBEEE6B3}" srcOrd="2" destOrd="0" presId="urn:microsoft.com/office/officeart/2018/2/layout/IconVerticalSolidList"/>
    <dgm:cxn modelId="{778DC942-B312-417A-91E8-E730AB1ECE82}" type="presParOf" srcId="{CDC5B23C-F8B2-4E14-981C-A08EEBEEE6B3}" destId="{1DD5FCD0-F450-4799-B23D-8F1445AC0ACC}" srcOrd="0" destOrd="0" presId="urn:microsoft.com/office/officeart/2018/2/layout/IconVerticalSolidList"/>
    <dgm:cxn modelId="{04D4F168-E480-4A5E-9BF7-28438FE849FB}" type="presParOf" srcId="{CDC5B23C-F8B2-4E14-981C-A08EEBEEE6B3}" destId="{AB999E94-04B8-4F3F-A4D3-D0FB8A82D134}" srcOrd="1" destOrd="0" presId="urn:microsoft.com/office/officeart/2018/2/layout/IconVerticalSolidList"/>
    <dgm:cxn modelId="{CE3E9CAA-F211-41AF-AAD3-FBDD65BD5E89}" type="presParOf" srcId="{CDC5B23C-F8B2-4E14-981C-A08EEBEEE6B3}" destId="{28B909E6-5FBA-47D0-8917-977253EB3DB5}" srcOrd="2" destOrd="0" presId="urn:microsoft.com/office/officeart/2018/2/layout/IconVerticalSolidList"/>
    <dgm:cxn modelId="{AD228D3F-757D-41D0-BB4E-BA75E4F264A7}" type="presParOf" srcId="{CDC5B23C-F8B2-4E14-981C-A08EEBEEE6B3}" destId="{05C44BAC-1CB0-4E2A-98E1-0ECFDD183082}" srcOrd="3" destOrd="0" presId="urn:microsoft.com/office/officeart/2018/2/layout/IconVerticalSolidList"/>
    <dgm:cxn modelId="{94F8CAFD-D1BD-4ADC-81BB-C23C38C8BE82}" type="presParOf" srcId="{CB67C1BE-0527-4EAA-AA72-72382BB8C0BD}" destId="{C36929A5-20E7-4D12-8D96-925E8BD97EE4}" srcOrd="3" destOrd="0" presId="urn:microsoft.com/office/officeart/2018/2/layout/IconVerticalSolidList"/>
    <dgm:cxn modelId="{14A7721E-D95A-4224-A29D-5FA4F56834B4}" type="presParOf" srcId="{CB67C1BE-0527-4EAA-AA72-72382BB8C0BD}" destId="{8B27AE55-1A3A-415D-B05A-F83D9A04495B}" srcOrd="4" destOrd="0" presId="urn:microsoft.com/office/officeart/2018/2/layout/IconVerticalSolidList"/>
    <dgm:cxn modelId="{27F7C633-B9AE-4081-8458-18B917DB0AB0}" type="presParOf" srcId="{8B27AE55-1A3A-415D-B05A-F83D9A04495B}" destId="{43D9B9C4-B5E6-4327-9999-D8C286A828CB}" srcOrd="0" destOrd="0" presId="urn:microsoft.com/office/officeart/2018/2/layout/IconVerticalSolidList"/>
    <dgm:cxn modelId="{B1E0E032-54A1-4C88-A375-342A0EB20E20}" type="presParOf" srcId="{8B27AE55-1A3A-415D-B05A-F83D9A04495B}" destId="{EFE14492-36C5-4BE9-A993-558A7FE2D302}" srcOrd="1" destOrd="0" presId="urn:microsoft.com/office/officeart/2018/2/layout/IconVerticalSolidList"/>
    <dgm:cxn modelId="{897B4490-EAA1-4A54-9568-779853155F4B}" type="presParOf" srcId="{8B27AE55-1A3A-415D-B05A-F83D9A04495B}" destId="{04E3701D-BC9E-47B4-800E-72AED31A49AB}" srcOrd="2" destOrd="0" presId="urn:microsoft.com/office/officeart/2018/2/layout/IconVerticalSolidList"/>
    <dgm:cxn modelId="{31CCF34F-6832-4D51-8D98-50B4B3D37372}" type="presParOf" srcId="{8B27AE55-1A3A-415D-B05A-F83D9A04495B}" destId="{E6F04EB7-0501-4E29-AB94-5C94F04D50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57CBE-FFC3-4741-84E8-BBA2CF891666}">
      <dsp:nvSpPr>
        <dsp:cNvPr id="0" name=""/>
        <dsp:cNvSpPr/>
      </dsp:nvSpPr>
      <dsp:spPr>
        <a:xfrm>
          <a:off x="938072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D815F-A793-4F2B-AB74-002209A400D1}">
      <dsp:nvSpPr>
        <dsp:cNvPr id="0" name=""/>
        <dsp:cNvSpPr/>
      </dsp:nvSpPr>
      <dsp:spPr>
        <a:xfrm>
          <a:off x="52256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Market place for Northwest Missouri</a:t>
          </a:r>
          <a:endParaRPr lang="en-US" sz="2000" kern="1200"/>
        </a:p>
      </dsp:txBody>
      <dsp:txXfrm>
        <a:off x="52256" y="2258388"/>
        <a:ext cx="3221151" cy="720000"/>
      </dsp:txXfrm>
    </dsp:sp>
    <dsp:sp modelId="{CC2B8797-89D7-4291-BC61-773A0EEC5BDC}">
      <dsp:nvSpPr>
        <dsp:cNvPr id="0" name=""/>
        <dsp:cNvSpPr/>
      </dsp:nvSpPr>
      <dsp:spPr>
        <a:xfrm>
          <a:off x="4722317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AF201-5C0C-4563-9F64-8C166F24C3DB}">
      <dsp:nvSpPr>
        <dsp:cNvPr id="0" name=""/>
        <dsp:cNvSpPr/>
      </dsp:nvSpPr>
      <dsp:spPr>
        <a:xfrm>
          <a:off x="3837109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Students can purchase or sell products </a:t>
          </a:r>
          <a:endParaRPr lang="en-US" sz="2000" kern="1200"/>
        </a:p>
      </dsp:txBody>
      <dsp:txXfrm>
        <a:off x="3837109" y="2258388"/>
        <a:ext cx="3221151" cy="720000"/>
      </dsp:txXfrm>
    </dsp:sp>
    <dsp:sp modelId="{FD987F09-A89A-48A6-8B5D-4E44FCA85793}">
      <dsp:nvSpPr>
        <dsp:cNvPr id="0" name=""/>
        <dsp:cNvSpPr/>
      </dsp:nvSpPr>
      <dsp:spPr>
        <a:xfrm>
          <a:off x="8507778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AE08B-D226-484A-A830-162B77AE0825}">
      <dsp:nvSpPr>
        <dsp:cNvPr id="0" name=""/>
        <dsp:cNvSpPr/>
      </dsp:nvSpPr>
      <dsp:spPr>
        <a:xfrm>
          <a:off x="7621962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CURD Operations can be performed on products</a:t>
          </a:r>
          <a:endParaRPr lang="en-US" sz="2000" kern="1200"/>
        </a:p>
      </dsp:txBody>
      <dsp:txXfrm>
        <a:off x="7621962" y="2258388"/>
        <a:ext cx="322115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C8008-855D-477D-8672-3B111EAFC4A3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92002-5D5E-4E39-ADA7-CE585C030C67}">
      <dsp:nvSpPr>
        <dsp:cNvPr id="0" name=""/>
        <dsp:cNvSpPr/>
      </dsp:nvSpPr>
      <dsp:spPr>
        <a:xfrm>
          <a:off x="1119247" y="476451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B74A5-AD77-448E-A2CD-349B0FAFB1CF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Single page coding for application</a:t>
          </a:r>
        </a:p>
      </dsp:txBody>
      <dsp:txXfrm>
        <a:off x="77216" y="2624638"/>
        <a:ext cx="3206250" cy="720000"/>
      </dsp:txXfrm>
    </dsp:sp>
    <dsp:sp modelId="{7FC3371B-1F62-4840-AB3F-4230D0924167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9C44F-358A-4144-B784-01DB89EB6526}">
      <dsp:nvSpPr>
        <dsp:cNvPr id="0" name=""/>
        <dsp:cNvSpPr/>
      </dsp:nvSpPr>
      <dsp:spPr>
        <a:xfrm>
          <a:off x="4886591" y="476451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A4F46-D8F8-46D2-9810-6DD377739802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Difficult to Maintain</a:t>
          </a:r>
        </a:p>
      </dsp:txBody>
      <dsp:txXfrm>
        <a:off x="3844559" y="2624638"/>
        <a:ext cx="3206250" cy="720000"/>
      </dsp:txXfrm>
    </dsp:sp>
    <dsp:sp modelId="{898EE5B4-8273-44FB-8532-C8A9CC06CCE7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1269D-C27E-4AD5-B9EA-26DCE3BF5FEF}">
      <dsp:nvSpPr>
        <dsp:cNvPr id="0" name=""/>
        <dsp:cNvSpPr/>
      </dsp:nvSpPr>
      <dsp:spPr>
        <a:xfrm>
          <a:off x="8653935" y="476451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A5A41-990F-489C-B301-4C8AA564C838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Issues with Testing</a:t>
          </a:r>
        </a:p>
      </dsp:txBody>
      <dsp:txXfrm>
        <a:off x="7611903" y="2624638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2C8EB-7E66-4C26-A598-F189B84DA905}">
      <dsp:nvSpPr>
        <dsp:cNvPr id="0" name=""/>
        <dsp:cNvSpPr/>
      </dsp:nvSpPr>
      <dsp:spPr>
        <a:xfrm>
          <a:off x="0" y="495"/>
          <a:ext cx="9404352" cy="11586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28805-0DA5-4246-ACC3-F060B5592A0D}">
      <dsp:nvSpPr>
        <dsp:cNvPr id="0" name=""/>
        <dsp:cNvSpPr/>
      </dsp:nvSpPr>
      <dsp:spPr>
        <a:xfrm>
          <a:off x="350506" y="261202"/>
          <a:ext cx="637284" cy="6372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9C89A-ECA3-4F9B-AA1B-A937DC4C821A}">
      <dsp:nvSpPr>
        <dsp:cNvPr id="0" name=""/>
        <dsp:cNvSpPr/>
      </dsp:nvSpPr>
      <dsp:spPr>
        <a:xfrm>
          <a:off x="1338296" y="495"/>
          <a:ext cx="8066055" cy="115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29" tIns="122629" rIns="122629" bIns="12262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Spring Framework is a Java platform that provides comprehensive infrastructure support for developing Java applications.</a:t>
          </a:r>
          <a:endParaRPr lang="en-US" sz="2200" kern="1200"/>
        </a:p>
      </dsp:txBody>
      <dsp:txXfrm>
        <a:off x="1338296" y="495"/>
        <a:ext cx="8066055" cy="1158698"/>
      </dsp:txXfrm>
    </dsp:sp>
    <dsp:sp modelId="{1DD5FCD0-F450-4799-B23D-8F1445AC0ACC}">
      <dsp:nvSpPr>
        <dsp:cNvPr id="0" name=""/>
        <dsp:cNvSpPr/>
      </dsp:nvSpPr>
      <dsp:spPr>
        <a:xfrm>
          <a:off x="0" y="1448867"/>
          <a:ext cx="9404352" cy="11586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99E94-04B8-4F3F-A4D3-D0FB8A82D134}">
      <dsp:nvSpPr>
        <dsp:cNvPr id="0" name=""/>
        <dsp:cNvSpPr/>
      </dsp:nvSpPr>
      <dsp:spPr>
        <a:xfrm>
          <a:off x="350506" y="1709574"/>
          <a:ext cx="637284" cy="637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44BAC-1CB0-4E2A-98E1-0ECFDD183082}">
      <dsp:nvSpPr>
        <dsp:cNvPr id="0" name=""/>
        <dsp:cNvSpPr/>
      </dsp:nvSpPr>
      <dsp:spPr>
        <a:xfrm>
          <a:off x="1338296" y="1448867"/>
          <a:ext cx="8066055" cy="115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29" tIns="122629" rIns="122629" bIns="12262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The Spring Framework is an open-source framework for building enterprise Java applications.</a:t>
          </a:r>
          <a:endParaRPr lang="en-US" sz="2200" kern="1200"/>
        </a:p>
      </dsp:txBody>
      <dsp:txXfrm>
        <a:off x="1338296" y="1448867"/>
        <a:ext cx="8066055" cy="1158698"/>
      </dsp:txXfrm>
    </dsp:sp>
    <dsp:sp modelId="{43D9B9C4-B5E6-4327-9999-D8C286A828CB}">
      <dsp:nvSpPr>
        <dsp:cNvPr id="0" name=""/>
        <dsp:cNvSpPr/>
      </dsp:nvSpPr>
      <dsp:spPr>
        <a:xfrm>
          <a:off x="0" y="2897240"/>
          <a:ext cx="9404352" cy="11586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14492-36C5-4BE9-A993-558A7FE2D302}">
      <dsp:nvSpPr>
        <dsp:cNvPr id="0" name=""/>
        <dsp:cNvSpPr/>
      </dsp:nvSpPr>
      <dsp:spPr>
        <a:xfrm>
          <a:off x="350506" y="3157947"/>
          <a:ext cx="637284" cy="6372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04EB7-0501-4E29-AB94-5C94F04D502C}">
      <dsp:nvSpPr>
        <dsp:cNvPr id="0" name=""/>
        <dsp:cNvSpPr/>
      </dsp:nvSpPr>
      <dsp:spPr>
        <a:xfrm>
          <a:off x="1338296" y="2897240"/>
          <a:ext cx="8066055" cy="115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29" tIns="122629" rIns="122629" bIns="12262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Spring handles the infrastructure so you can focus on your application.</a:t>
          </a:r>
          <a:endParaRPr lang="en-US" sz="2200" kern="1200"/>
        </a:p>
      </dsp:txBody>
      <dsp:txXfrm>
        <a:off x="1338296" y="2897240"/>
        <a:ext cx="8066055" cy="1158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AB9CF-E70B-4914-8E4B-95708775D501}" type="datetimeFigureOut"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4E2DB-E1AD-492C-AE88-FCE5B8BE55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4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E2DB-E1AD-492C-AE88-FCE5B8BE55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8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Webdriver</a:t>
            </a:r>
            <a:r>
              <a:rPr lang="en-US">
                <a:cs typeface="Calibri"/>
              </a:rPr>
              <a:t> helps to execute cross browser tests and verify expected result. This contains APi , </a:t>
            </a:r>
            <a:r>
              <a:rPr lang="en-US" err="1">
                <a:cs typeface="Calibri"/>
              </a:rPr>
              <a:t>Library,drivers</a:t>
            </a:r>
            <a:r>
              <a:rPr lang="en-US">
                <a:cs typeface="Calibri"/>
              </a:rPr>
              <a:t> and frameworks that work together for test execution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4E2DB-E1AD-492C-AE88-FCE5B8BE55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84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3306-2C79-4840-8122-EE4BE8A731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6762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08E-2AF2-4BB1-9343-CD32A8C83FEE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393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BF535-52C9-4B29-95B9-DFB4BAF6F275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4893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2FD98-EE56-49FA-88A8-F4F2D3BCC58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47833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1ABD-CF56-4955-8769-2CBAEC26227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9557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CA9D-4667-47D7-A614-2431AFE4159A}" type="datetime1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8458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8768-A85E-4C7D-8213-4A6A412306D6}" type="datetime1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595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048E-7A78-4A01-BBEA-6A47D37CEF7D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883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073-4C10-4995-9C34-B5EEBB57C459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25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3DBC-A289-469E-9AD7-14F838828C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50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5C54-0FCB-4F50-A49B-B9B0A06E6331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751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3C9C-9823-45FF-B271-90C5D13BA1DF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101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7960-B1CB-4B37-BC2C-493BE5A2A92A}" type="datetime1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4949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F832-887A-4E8F-BB7B-46A368203D16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585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9460-A9BE-47D9-88B4-B194B8A559A4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9981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B803-292B-425B-86A1-049084ECB244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652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4D4F-46AE-467D-BF3D-4A88B8ECC0BC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328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1C44F62-7CED-48BC-A57D-C2D5D3319EDE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Presented By: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5332D-C753-4198-947D-E05D10C51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78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MARKETPLACE FOR NORTHWEST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422537"/>
            <a:ext cx="9965933" cy="38353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Section 03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 03</a:t>
            </a: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Dr. Chandra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mouli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KOTTETI – </a:t>
            </a:r>
            <a:r>
              <a:rPr lang="en-US" cap="none" dirty="0">
                <a:solidFill>
                  <a:schemeClr val="accent4">
                    <a:lumMod val="75000"/>
                  </a:schemeClr>
                </a:solidFill>
              </a:rPr>
              <a:t>Client/mentor</a:t>
            </a:r>
            <a:endParaRPr lang="en-US" cap="none" dirty="0">
              <a:solidFill>
                <a:schemeClr val="accent4">
                  <a:lumMod val="75000"/>
                </a:schemeClr>
              </a:solidFill>
              <a:ea typeface="+mj-lt"/>
              <a:cs typeface="+mj-lt"/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Hari Kiran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aluri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– T</a:t>
            </a:r>
            <a:r>
              <a:rPr lang="en-US" cap="none" dirty="0">
                <a:solidFill>
                  <a:schemeClr val="accent4">
                    <a:lumMod val="75000"/>
                  </a:schemeClr>
                </a:solidFill>
              </a:rPr>
              <a:t>eam lead/Front-end developer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Sajida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mohammad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– </a:t>
            </a:r>
            <a:r>
              <a:rPr lang="en-US" cap="none" dirty="0">
                <a:solidFill>
                  <a:schemeClr val="accent4">
                    <a:lumMod val="75000"/>
                  </a:schemeClr>
                </a:solidFill>
              </a:rPr>
              <a:t>Backend developer</a:t>
            </a:r>
          </a:p>
          <a:p>
            <a:pPr>
              <a:buFont typeface="Wingdings 3" charset="2"/>
              <a:buChar char=""/>
            </a:pPr>
            <a:r>
              <a:rPr lang="en-US" cap="none" dirty="0">
                <a:solidFill>
                  <a:schemeClr val="accent4">
                    <a:lumMod val="75000"/>
                  </a:schemeClr>
                </a:solidFill>
              </a:rPr>
              <a:t>KIRAN KUMAR  GUNDAPUNENI– Backend developer</a:t>
            </a:r>
          </a:p>
          <a:p>
            <a:pPr>
              <a:buFont typeface="Wingdings 3" charset="2"/>
              <a:buChar char=""/>
            </a:pPr>
            <a:r>
              <a:rPr lang="en-US" cap="none" dirty="0">
                <a:solidFill>
                  <a:schemeClr val="accent4">
                    <a:lumMod val="75000"/>
                  </a:schemeClr>
                </a:solidFill>
              </a:rPr>
              <a:t>USHA PATI – Tester/QA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02" name="Picture 6" descr="Check out the Northwest logos">
            <a:extLst>
              <a:ext uri="{FF2B5EF4-FFF2-40B4-BE49-F238E27FC236}">
                <a16:creationId xmlns:a16="http://schemas.microsoft.com/office/drawing/2014/main" id="{86939248-A606-1770-F9F1-81A49ABB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145" y="6076"/>
            <a:ext cx="3591854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83AB-3533-9A9C-8578-D97DF2A9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096DD-3DC2-B066-A341-709066369A7A}"/>
              </a:ext>
            </a:extLst>
          </p:cNvPr>
          <p:cNvSpPr txBox="1"/>
          <p:nvPr/>
        </p:nvSpPr>
        <p:spPr>
          <a:xfrm>
            <a:off x="8753929" y="5515428"/>
            <a:ext cx="24397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90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E166DBD-7821-BEF0-699B-1CD205B7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4" y="1275957"/>
            <a:ext cx="9478540" cy="41468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BC280-8C75-62B5-F9D6-8357E9BF7AAA}"/>
              </a:ext>
            </a:extLst>
          </p:cNvPr>
          <p:cNvSpPr txBox="1"/>
          <p:nvPr/>
        </p:nvSpPr>
        <p:spPr>
          <a:xfrm>
            <a:off x="4435522" y="5771865"/>
            <a:ext cx="39294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Fig: 2.1 Overview of  Angular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EFD6-FA5B-C696-D633-5BF1D623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3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0D502-287A-0774-26D7-75BB29BE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4774C-A227-FEED-6928-8C1A20553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Typescript is a typed superset of java Script that compile to plain JavaScript</a:t>
            </a:r>
          </a:p>
          <a:p>
            <a:r>
              <a:rPr lang="en-US"/>
              <a:t>Open Source</a:t>
            </a:r>
          </a:p>
          <a:p>
            <a:r>
              <a:rPr lang="en-US"/>
              <a:t>Contains interfaces Example: interface person { firstName : string;……</a:t>
            </a:r>
          </a:p>
          <a:p>
            <a:r>
              <a:rPr lang="en-US"/>
              <a:t>Typed means that you can declare types. Example : fullName:string</a:t>
            </a:r>
          </a:p>
          <a:p>
            <a:r>
              <a:rPr lang="en-US"/>
              <a:t>Compile with tsc examples.ts</a:t>
            </a:r>
          </a:p>
          <a:p>
            <a:r>
              <a:rPr lang="en-US"/>
              <a:t>Install with npm install –g typescript@latest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095C3-5D40-B7EB-4516-2DD6703E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3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19C2-8142-D3C0-F8C4-DDC8BDAD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9" y="452718"/>
            <a:ext cx="9514806" cy="1248491"/>
          </a:xfrm>
        </p:spPr>
        <p:txBody>
          <a:bodyPr/>
          <a:lstStyle/>
          <a:p>
            <a:r>
              <a:rPr lang="en-US"/>
              <a:t>Concepts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12F3D-383C-56C9-F6ED-BF87D13FB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AEFBA-19F3-12E3-7A1E-0038AB0EE8C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/>
              <a:t>Fundamental building blocks of Angular application</a:t>
            </a:r>
          </a:p>
          <a:p>
            <a:r>
              <a:rPr lang="en-US"/>
              <a:t>Display data on the screen ,Listen for user input and Take action based on the input</a:t>
            </a:r>
          </a:p>
          <a:p>
            <a:r>
              <a:rPr lang="en-US"/>
              <a:t>Typescript file that contains a class that has @Component attribute</a:t>
            </a:r>
          </a:p>
          <a:p>
            <a:r>
              <a:rPr lang="en-US"/>
              <a:t>TypeScript file converted to JavaScript during compilation</a:t>
            </a:r>
          </a:p>
          <a:p>
            <a:r>
              <a:rPr lang="en-US"/>
              <a:t>Can be generated by: ng generate component </a:t>
            </a:r>
            <a:r>
              <a:rPr lang="en-US" err="1"/>
              <a:t>mycomponent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31ED1F-26ED-BA16-7A88-FFDE02249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Dependency injection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42225F-C8D7-B737-723E-8C65902227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/>
              <a:t>A technique in software engineering whereby one object supplies the dependencies of another object</a:t>
            </a:r>
          </a:p>
          <a:p>
            <a:r>
              <a:rPr lang="en-US"/>
              <a:t>Dependency is the object that can be used a service</a:t>
            </a:r>
          </a:p>
          <a:p>
            <a:r>
              <a:rPr lang="en-US"/>
              <a:t>Injection is ,passing the object that requires it</a:t>
            </a:r>
          </a:p>
          <a:p>
            <a:r>
              <a:rPr lang="en-US"/>
              <a:t>Angular makes heavy use of dependency injection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A1E06C-05CE-A283-DA22-3DEA4458BD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Services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440C76-6CEC-B8FB-AC64-39FE74C04BB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/>
              <a:t>Services are used for business logic</a:t>
            </a:r>
          </a:p>
          <a:p>
            <a:r>
              <a:rPr lang="en-US"/>
              <a:t>It is used to share information among classes</a:t>
            </a:r>
          </a:p>
          <a:p>
            <a:r>
              <a:rPr lang="en-US"/>
              <a:t>Services are created by dependency injected and used by components or other services</a:t>
            </a:r>
          </a:p>
          <a:p>
            <a:r>
              <a:rPr lang="en-US"/>
              <a:t>Can be created using a typescript class with @injectable attribute</a:t>
            </a:r>
          </a:p>
          <a:p>
            <a:r>
              <a:rPr lang="en-US"/>
              <a:t>Can be generated by : ng generate service </a:t>
            </a:r>
            <a:r>
              <a:rPr lang="en-US" err="1"/>
              <a:t>myservice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CBAA1-3F0B-32CC-4031-68207FA4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2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1705-6C1E-BF69-AE1F-CED71C7B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cs typeface="Calibri"/>
              </a:rPr>
              <a:t>Spring Architecture</a:t>
            </a:r>
          </a:p>
        </p:txBody>
      </p:sp>
      <p:pic>
        <p:nvPicPr>
          <p:cNvPr id="2052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3E27668-FEFC-AFE6-FC00-5DFF96945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b="19588"/>
          <a:stretch/>
        </p:blipFill>
        <p:spPr bwMode="auto">
          <a:xfrm>
            <a:off x="4056019" y="404037"/>
            <a:ext cx="6924756" cy="491932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4" name="Rectangle 2092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1DFB8526-8AB7-4A8F-D2C9-4541249B1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AOP – Logging and Caching </a:t>
            </a:r>
          </a:p>
          <a:p>
            <a:r>
              <a:rPr lang="en-US"/>
              <a:t>Data Layer – JDBC, Hibernate, JPA, JMS</a:t>
            </a:r>
          </a:p>
          <a:p>
            <a:r>
              <a:rPr lang="en-US"/>
              <a:t>Web layer – Servlet, Web Socket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A6B09-E079-3551-0EE9-3941C74D5F09}"/>
              </a:ext>
            </a:extLst>
          </p:cNvPr>
          <p:cNvSpPr txBox="1"/>
          <p:nvPr/>
        </p:nvSpPr>
        <p:spPr>
          <a:xfrm>
            <a:off x="4561367" y="5656521"/>
            <a:ext cx="475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Fig: 3.1 Spring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5182F-CD94-EBA1-7DE7-4C2EABA6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A9BC7-6A3E-6904-B64F-77DCBC9EF11D}"/>
              </a:ext>
            </a:extLst>
          </p:cNvPr>
          <p:cNvSpPr txBox="1"/>
          <p:nvPr/>
        </p:nvSpPr>
        <p:spPr>
          <a:xfrm>
            <a:off x="8096250" y="5656036"/>
            <a:ext cx="30434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Presented by : Kiran </a:t>
            </a:r>
            <a:r>
              <a:rPr lang="en-US" err="1"/>
              <a:t>Gundapuneni</a:t>
            </a:r>
          </a:p>
        </p:txBody>
      </p:sp>
    </p:spTree>
    <p:extLst>
      <p:ext uri="{BB962C8B-B14F-4D97-AF65-F5344CB8AC3E}">
        <p14:creationId xmlns:p14="http://schemas.microsoft.com/office/powerpoint/2010/main" val="527373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166DBD-7821-BEF0-699B-1CD205B7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63" y="1143000"/>
            <a:ext cx="9111873" cy="49469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AA4A6-C845-F12C-F954-86DE486601C3}"/>
              </a:ext>
            </a:extLst>
          </p:cNvPr>
          <p:cNvSpPr txBox="1"/>
          <p:nvPr/>
        </p:nvSpPr>
        <p:spPr>
          <a:xfrm>
            <a:off x="1390649" y="571500"/>
            <a:ext cx="5095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Initializer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92837-A76A-6E54-A525-713FA4732EA6}"/>
              </a:ext>
            </a:extLst>
          </p:cNvPr>
          <p:cNvSpPr txBox="1"/>
          <p:nvPr/>
        </p:nvSpPr>
        <p:spPr>
          <a:xfrm>
            <a:off x="6007396" y="6286501"/>
            <a:ext cx="4146696" cy="37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Fig: 3.2 Spring Initializer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526AD-BC44-B905-C98A-D856DDCB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71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D502-287A-0774-26D7-75BB29BE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Spring Boot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F664663-0AE0-0AE0-F12F-280EBE866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295725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61A4BD93-E42C-A9BE-452D-0FA48E0D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6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FC3DE-FD6D-A064-835F-B53B2F60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cs typeface="Calibri"/>
              </a:rPr>
              <a:t>Spring Boot Advantages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2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074" name="Picture 2" descr="What are the Advantages of FRPs?">
            <a:extLst>
              <a:ext uri="{FF2B5EF4-FFF2-40B4-BE49-F238E27FC236}">
                <a16:creationId xmlns:a16="http://schemas.microsoft.com/office/drawing/2014/main" id="{CECCF537-37D0-CA77-E0AF-B28C8841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84" y="2627955"/>
            <a:ext cx="5451627" cy="35026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840D-31F0-9F25-EAB2-EC213187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002060"/>
                </a:solidFill>
                <a:latin typeface="Calibri"/>
                <a:cs typeface="Calibri"/>
              </a:rPr>
              <a:t>Use of POJO</a:t>
            </a:r>
            <a:endParaRPr lang="en-US"/>
          </a:p>
          <a:p>
            <a:r>
              <a:rPr lang="en-US" sz="2400">
                <a:solidFill>
                  <a:srgbClr val="002060"/>
                </a:solidFill>
                <a:latin typeface="Calibri"/>
                <a:cs typeface="Calibri"/>
              </a:rPr>
              <a:t>Use of Spring AOP</a:t>
            </a:r>
            <a:endParaRPr lang="en-US"/>
          </a:p>
          <a:p>
            <a:r>
              <a:rPr lang="en-US" sz="2400">
                <a:solidFill>
                  <a:srgbClr val="002060"/>
                </a:solidFill>
                <a:latin typeface="Calibri"/>
                <a:cs typeface="Calibri"/>
              </a:rPr>
              <a:t>No need to Reinvent</a:t>
            </a:r>
            <a:endParaRPr lang="en-US"/>
          </a:p>
          <a:p>
            <a:r>
              <a:rPr lang="en-US" sz="2400">
                <a:solidFill>
                  <a:srgbClr val="002060"/>
                </a:solidFill>
                <a:latin typeface="Calibri"/>
                <a:cs typeface="Calibri"/>
              </a:rPr>
              <a:t>Ease of testability</a:t>
            </a:r>
          </a:p>
          <a:p>
            <a:r>
              <a:rPr lang="en-US" sz="2400">
                <a:solidFill>
                  <a:srgbClr val="002060"/>
                </a:solidFill>
                <a:latin typeface="Calibri"/>
                <a:cs typeface="Calibri"/>
              </a:rPr>
              <a:t>Well-designed web framework</a:t>
            </a:r>
            <a:endParaRPr lang="en-US" sz="240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05638-6094-B194-9C04-3F6CED4E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3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06627-B5D2-6CD8-4E7C-91868E5A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               </a:t>
            </a:r>
            <a:r>
              <a:rPr lang="en-US" b="1">
                <a:solidFill>
                  <a:srgbClr val="FFFFFF"/>
                </a:solidFill>
              </a:rPr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05320-0C91-9694-D9EC-6DC9D22BE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989780"/>
            <a:ext cx="10527034" cy="3415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>
                <a:solidFill>
                  <a:srgbClr val="222222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What is selenium?</a:t>
            </a:r>
            <a:endParaRPr lang="en-US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solidFill>
                  <a:srgbClr val="222222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Selenium is a free (open-source) automated testing framework used to validate web applications across different browsers and platforms.</a:t>
            </a:r>
            <a:endParaRPr lang="en-US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b="1">
                <a:solidFill>
                  <a:srgbClr val="222222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Requirements:</a:t>
            </a:r>
            <a:endParaRPr lang="en-US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solidFill>
                  <a:srgbClr val="222222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1)Java software</a:t>
            </a:r>
            <a:endParaRPr lang="en-US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solidFill>
                  <a:srgbClr val="222222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2) Browser</a:t>
            </a:r>
            <a:endParaRPr lang="en-US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solidFill>
                  <a:srgbClr val="222222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3)IDE </a:t>
            </a:r>
            <a:endParaRPr lang="en-US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072F-0FF4-3338-D2AD-48B586BEFAE7}"/>
              </a:ext>
            </a:extLst>
          </p:cNvPr>
          <p:cNvSpPr txBox="1"/>
          <p:nvPr/>
        </p:nvSpPr>
        <p:spPr>
          <a:xfrm>
            <a:off x="7863583" y="5999201"/>
            <a:ext cx="291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Presented by : Usha Pati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1DC02-5F49-3BE7-62B2-4E194F0F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4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6A975C2-3D20-AFF1-886F-E50283772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30" y="1361366"/>
            <a:ext cx="9478540" cy="33885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55DC73-7243-15EA-F8AF-EF31BD116C34}"/>
              </a:ext>
            </a:extLst>
          </p:cNvPr>
          <p:cNvSpPr txBox="1"/>
          <p:nvPr/>
        </p:nvSpPr>
        <p:spPr>
          <a:xfrm>
            <a:off x="2916213" y="5182940"/>
            <a:ext cx="52430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 : 4.1 Components of selenium suite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85BE1-A30E-0BB0-3B65-82C29D35CF86}"/>
              </a:ext>
            </a:extLst>
          </p:cNvPr>
          <p:cNvSpPr txBox="1"/>
          <p:nvPr/>
        </p:nvSpPr>
        <p:spPr>
          <a:xfrm>
            <a:off x="5356746" y="687505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0C64C-7C16-B8B9-C22D-C39012C4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4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1A64D-A624-04FA-26C5-65CDC9AC40D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81795F9-5AF2-A005-B065-61FE50240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1" y="1630203"/>
            <a:ext cx="4600575" cy="4225130"/>
          </a:xfrm>
          <a:prstGeom prst="rect">
            <a:avLst/>
          </a:prstGeom>
        </p:spPr>
      </p:pic>
      <p:pic>
        <p:nvPicPr>
          <p:cNvPr id="6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773E3E-898D-F4A5-22C0-FC6FCF31B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20" y="1558766"/>
            <a:ext cx="4503736" cy="429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E47DC-6BBC-F25C-713B-DFC63490B95A}"/>
              </a:ext>
            </a:extLst>
          </p:cNvPr>
          <p:cNvSpPr txBox="1"/>
          <p:nvPr/>
        </p:nvSpPr>
        <p:spPr>
          <a:xfrm>
            <a:off x="464345" y="339328"/>
            <a:ext cx="52149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Visit: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 https://www.selenium.dev/downloads/</a:t>
            </a:r>
          </a:p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3A3F6-FDB7-4212-DC44-F6051C7EB76E}"/>
              </a:ext>
            </a:extLst>
          </p:cNvPr>
          <p:cNvSpPr txBox="1"/>
          <p:nvPr/>
        </p:nvSpPr>
        <p:spPr>
          <a:xfrm>
            <a:off x="7090171" y="428625"/>
            <a:ext cx="32563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Adding jar file to eclipse</a:t>
            </a:r>
            <a:endParaRPr lang="en-US"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9B704-BC50-2EAE-7C71-73479BF52488}"/>
              </a:ext>
            </a:extLst>
          </p:cNvPr>
          <p:cNvSpPr txBox="1"/>
          <p:nvPr/>
        </p:nvSpPr>
        <p:spPr>
          <a:xfrm>
            <a:off x="1177119" y="6056194"/>
            <a:ext cx="33095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Fig: 4.2 Selenium WebDriver installation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92EE9-963E-9BE8-14B0-196100201610}"/>
              </a:ext>
            </a:extLst>
          </p:cNvPr>
          <p:cNvSpPr txBox="1"/>
          <p:nvPr/>
        </p:nvSpPr>
        <p:spPr>
          <a:xfrm>
            <a:off x="7089321" y="6150428"/>
            <a:ext cx="4000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Fig: 4.3 importing jar file to 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4C95C-6D51-046D-07BE-958C53B7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9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1A0DF-145A-84A3-7EF7-1E054896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D5B8BA5-9B07-6FF1-3067-E64D659E86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16382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66A4B9E-3A86-C521-E115-0CF97C3E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2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0F400B-84DF-5B20-1673-C4CDCA7D0548}"/>
              </a:ext>
            </a:extLst>
          </p:cNvPr>
          <p:cNvSpPr txBox="1"/>
          <p:nvPr/>
        </p:nvSpPr>
        <p:spPr>
          <a:xfrm>
            <a:off x="8781143" y="5919107"/>
            <a:ext cx="2539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3"/>
                </a:solidFill>
                <a:ea typeface="+mn-lt"/>
                <a:cs typeface="+mn-lt"/>
              </a:rPr>
              <a:t>Presented by Sajida</a:t>
            </a:r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11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41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0FA5D-3994-AE76-F11D-15F1D80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900">
                <a:ea typeface="+mj-lt"/>
                <a:cs typeface="+mj-lt"/>
              </a:rPr>
            </a:br>
            <a:r>
              <a:rPr lang="en-US" sz="2900" b="1" cap="all">
                <a:solidFill>
                  <a:srgbClr val="FFFFFF"/>
                </a:solidFill>
                <a:ea typeface="+mj-lt"/>
                <a:cs typeface="+mj-lt"/>
              </a:rPr>
              <a:t>                              Browser </a:t>
            </a:r>
            <a:r>
              <a:rPr lang="en-US" sz="2900" b="1" cap="all" err="1">
                <a:solidFill>
                  <a:srgbClr val="FFFFFF"/>
                </a:solidFill>
                <a:ea typeface="+mj-lt"/>
                <a:cs typeface="+mj-lt"/>
              </a:rPr>
              <a:t>DRIVer</a:t>
            </a:r>
            <a:br>
              <a:rPr lang="en-US" sz="2900" b="1" cap="all">
                <a:ea typeface="+mj-lt"/>
                <a:cs typeface="+mj-lt"/>
              </a:rPr>
            </a:br>
            <a:endParaRPr lang="en-US" sz="290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29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ACE9-7897-18F5-EACE-E4D443308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719" y="2918301"/>
            <a:ext cx="9660915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Selenium does not  have built-in server to run automation code . So, we need a  chrome/IE driver server to connect code with browser.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Link to download  Chrome Driver : </a:t>
            </a:r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https://chromedriver.chromium.org/downloads</a:t>
            </a:r>
            <a:endParaRPr 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Steps 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1)Syntax to initialize driver : 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System.setProperty(" propertyName" , " Value")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2)Create the instance for browser Driver</a:t>
            </a:r>
            <a:endParaRPr lang="en-US" sz="1800" err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 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WebDriver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= 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new ChromeDriver();</a:t>
            </a:r>
            <a:endParaRPr lang="en-US" sz="1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Use the driver instance to perform required actions.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194E7-06F1-1574-4960-C4553AB0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5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DDF5-5339-74D4-A18D-AA35A1AA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Functional testing using </a:t>
            </a:r>
            <a:r>
              <a:rPr lang="en-US" err="1"/>
              <a:t>Selenese</a:t>
            </a:r>
            <a:endParaRPr lang="en-US"/>
          </a:p>
        </p:txBody>
      </p:sp>
      <p:pic>
        <p:nvPicPr>
          <p:cNvPr id="9" name="WhatsApp Video 2022-09-27 at 7.58.51 PM">
            <a:hlinkClick r:id="" action="ppaction://media"/>
            <a:extLst>
              <a:ext uri="{FF2B5EF4-FFF2-40B4-BE49-F238E27FC236}">
                <a16:creationId xmlns:a16="http://schemas.microsoft.com/office/drawing/2014/main" id="{27149A31-7010-795B-CC32-F354FB28C0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346" y="1325366"/>
            <a:ext cx="11015059" cy="492303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8DE24-EE78-6D6C-BF8F-1E075D15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7E47DC-6BBC-F25C-713B-DFC63490B95A}"/>
              </a:ext>
            </a:extLst>
          </p:cNvPr>
          <p:cNvSpPr txBox="1"/>
          <p:nvPr/>
        </p:nvSpPr>
        <p:spPr>
          <a:xfrm>
            <a:off x="464345" y="339328"/>
            <a:ext cx="5214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3A3F6-FDB7-4212-DC44-F6051C7EB76E}"/>
              </a:ext>
            </a:extLst>
          </p:cNvPr>
          <p:cNvSpPr txBox="1"/>
          <p:nvPr/>
        </p:nvSpPr>
        <p:spPr>
          <a:xfrm>
            <a:off x="7090171" y="428625"/>
            <a:ext cx="32563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9A60C-FF4C-5826-A72C-5D45B569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5" y="733060"/>
            <a:ext cx="6162487" cy="5164307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F99FB9-0A11-4884-14CD-9FB944C6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66" y="733061"/>
            <a:ext cx="4945656" cy="5164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4A7CF6-2266-FB5C-6AEB-20D501C011E4}"/>
              </a:ext>
            </a:extLst>
          </p:cNvPr>
          <p:cNvSpPr txBox="1"/>
          <p:nvPr/>
        </p:nvSpPr>
        <p:spPr>
          <a:xfrm>
            <a:off x="7090171" y="6150624"/>
            <a:ext cx="452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a typeface="+mn-lt"/>
                <a:cs typeface="+mn-lt"/>
              </a:rPr>
              <a:t>Fig: 4.5 Password text field inspection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08BEC-A9E2-EF2E-F3F2-58E72192107F}"/>
              </a:ext>
            </a:extLst>
          </p:cNvPr>
          <p:cNvSpPr txBox="1"/>
          <p:nvPr/>
        </p:nvSpPr>
        <p:spPr>
          <a:xfrm>
            <a:off x="1075362" y="6012124"/>
            <a:ext cx="381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a typeface="+mn-lt"/>
                <a:cs typeface="+mn-lt"/>
              </a:rPr>
              <a:t>Fig: 4.4  Functional Testing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7F702-C81B-565D-FF92-2528F6CF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6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F5D6-9896-1854-D5E1-7D6DD123F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5967" y="1325880"/>
            <a:ext cx="4158334" cy="3066507"/>
          </a:xfrm>
        </p:spPr>
        <p:txBody>
          <a:bodyPr>
            <a:normAutofit/>
          </a:bodyPr>
          <a:lstStyle/>
          <a:p>
            <a:r>
              <a:rPr lang="en-US" sz="5400"/>
              <a:t>THANK YOU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C9583823-2AA3-46EB-A803-287EC900B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36">
            <a:extLst>
              <a:ext uri="{FF2B5EF4-FFF2-40B4-BE49-F238E27FC236}">
                <a16:creationId xmlns:a16="http://schemas.microsoft.com/office/drawing/2014/main" id="{CA87D9D8-42FB-4157-A365-AD97CC6BA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2E6028E3-4806-4E1D-A24F-F8166F67F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8" name="Graphic 5" descr="Handshake">
            <a:extLst>
              <a:ext uri="{FF2B5EF4-FFF2-40B4-BE49-F238E27FC236}">
                <a16:creationId xmlns:a16="http://schemas.microsoft.com/office/drawing/2014/main" id="{FB86CD1C-BFCD-249B-18F7-EE8F87E85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3B196-024A-8A76-4312-5A096ACB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C9E4-11EA-5F6A-F3CC-FA0FC64A5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200"/>
          </a:p>
        </p:txBody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2684E-B69C-12BB-5D89-92BF2341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81C5332D-C753-4198-947D-E05D10C5136B}" type="slidenum">
              <a:rPr lang="en-US" smtClean="0"/>
              <a:pPr defTabSz="914400"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8E478F-0144-6E8B-8FD9-2FA765EF9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" r="6148"/>
          <a:stretch/>
        </p:blipFill>
        <p:spPr>
          <a:xfrm>
            <a:off x="5480326" y="1447799"/>
            <a:ext cx="5632096" cy="4572001"/>
          </a:xfrm>
          <a:prstGeom prst="rect">
            <a:avLst/>
          </a:prstGeom>
          <a:effectLst/>
        </p:spPr>
      </p:pic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EB786D1F-FB95-1B20-2363-3A5B7578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3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7AD-2D36-50BA-E045-89820326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312" y="401347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1">
                <a:solidFill>
                  <a:srgbClr val="FFFFFF"/>
                </a:solidFill>
              </a:rPr>
              <a:t>MARKETPLACE FOR NORTHWEST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89B10-8436-DEBF-76A9-C7E41F9BB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Dr. Chandra mouli KOTTETI – </a:t>
            </a: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Client/mentor</a:t>
            </a:r>
            <a:endParaRPr lang="en-US" cap="none">
              <a:solidFill>
                <a:schemeClr val="accent4">
                  <a:lumMod val="75000"/>
                </a:schemeClr>
              </a:solidFill>
              <a:ea typeface="+mj-lt"/>
              <a:cs typeface="+mj-lt"/>
            </a:endParaRP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Hari Kiran aluri – T</a:t>
            </a: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eam lead/Front-end developer</a:t>
            </a:r>
            <a:endParaRPr lang="en-US">
              <a:solidFill>
                <a:schemeClr val="accent4">
                  <a:lumMod val="75000"/>
                </a:schemeClr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Sajida mohammad – </a:t>
            </a: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Backend developer</a:t>
            </a:r>
          </a:p>
          <a:p>
            <a:pPr>
              <a:buFont typeface="Wingdings 3" charset="2"/>
              <a:buChar char="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KIRAN KUMAR  GUNDAPUNENI– Backend developer</a:t>
            </a:r>
          </a:p>
          <a:p>
            <a:pPr>
              <a:buFont typeface="Wingdings 3" charset="2"/>
              <a:buChar char=""/>
            </a:pPr>
            <a:r>
              <a:rPr lang="en-US" cap="none">
                <a:solidFill>
                  <a:schemeClr val="accent4">
                    <a:lumMod val="75000"/>
                  </a:schemeClr>
                </a:solidFill>
              </a:rPr>
              <a:t>USHA PATI – Tester/QA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102" name="Picture 6" descr="Check out the Northwest logos">
            <a:extLst>
              <a:ext uri="{FF2B5EF4-FFF2-40B4-BE49-F238E27FC236}">
                <a16:creationId xmlns:a16="http://schemas.microsoft.com/office/drawing/2014/main" id="{86939248-A606-1770-F9F1-81A49ABB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145" y="6076"/>
            <a:ext cx="3591854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17E92-E1D1-ABA8-0343-A3E4C65C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84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Picture 1073">
            <a:extLst>
              <a:ext uri="{FF2B5EF4-FFF2-40B4-BE49-F238E27FC236}">
                <a16:creationId xmlns:a16="http://schemas.microsoft.com/office/drawing/2014/main" id="{6746EE5F-7B0D-4F1D-81B8-246D8D4D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76" name="Picture 1075">
            <a:extLst>
              <a:ext uri="{FF2B5EF4-FFF2-40B4-BE49-F238E27FC236}">
                <a16:creationId xmlns:a16="http://schemas.microsoft.com/office/drawing/2014/main" id="{47CB13AD-FE4C-4805-9D6D-5A0D35D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78" name="Oval 1077">
            <a:extLst>
              <a:ext uri="{FF2B5EF4-FFF2-40B4-BE49-F238E27FC236}">
                <a16:creationId xmlns:a16="http://schemas.microsoft.com/office/drawing/2014/main" id="{DA39934F-BA31-4EAB-8F07-B7BC0C118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80" name="Picture 1079">
            <a:extLst>
              <a:ext uri="{FF2B5EF4-FFF2-40B4-BE49-F238E27FC236}">
                <a16:creationId xmlns:a16="http://schemas.microsoft.com/office/drawing/2014/main" id="{7EADE83A-4644-48B1-8E5E-300E3A737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82" name="Picture 1081">
            <a:extLst>
              <a:ext uri="{FF2B5EF4-FFF2-40B4-BE49-F238E27FC236}">
                <a16:creationId xmlns:a16="http://schemas.microsoft.com/office/drawing/2014/main" id="{CB2EAC29-F6E1-40BF-88B2-7571EFBF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1F53C16-110D-48FF-8758-DEFA5587E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6" name="Freeform 7">
            <a:extLst>
              <a:ext uri="{FF2B5EF4-FFF2-40B4-BE49-F238E27FC236}">
                <a16:creationId xmlns:a16="http://schemas.microsoft.com/office/drawing/2014/main" id="{3A551C82-AC32-4F93-96A1-375B6C94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C2113-EB08-51D0-D9CF-BCF7DFF1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Contents to be Discussed.</a:t>
            </a:r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8E9DC5F0-71C9-4764-B02D-E53FB01A7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Freeform 5">
            <a:extLst>
              <a:ext uri="{FF2B5EF4-FFF2-40B4-BE49-F238E27FC236}">
                <a16:creationId xmlns:a16="http://schemas.microsoft.com/office/drawing/2014/main" id="{3B24F9F8-88C6-4C1D-9876-AFE7486BC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A3BEC-2ED1-7AFF-0EFA-9944E1D72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169" y="2548281"/>
            <a:ext cx="4515379" cy="399910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400" cap="none" dirty="0">
                <a:solidFill>
                  <a:schemeClr val="accent4">
                    <a:lumMod val="75000"/>
                  </a:schemeClr>
                </a:solidFill>
              </a:rPr>
              <a:t>Technical Stack</a:t>
            </a:r>
            <a:endParaRPr lang="en-US"/>
          </a:p>
          <a:p>
            <a:pPr marL="342900" indent="-342900">
              <a:buFont typeface="Wingdings"/>
              <a:buChar char="v"/>
            </a:pPr>
            <a:r>
              <a:rPr lang="en-US" sz="2400" cap="none" dirty="0">
                <a:solidFill>
                  <a:schemeClr val="accent4">
                    <a:lumMod val="75000"/>
                  </a:schemeClr>
                </a:solidFill>
              </a:rPr>
              <a:t>Need of MVC</a:t>
            </a:r>
          </a:p>
          <a:p>
            <a:pPr marL="342900" indent="-342900">
              <a:buFont typeface="Wingdings"/>
              <a:buChar char="v"/>
            </a:pPr>
            <a:r>
              <a:rPr lang="en-US" sz="2400" cap="none" dirty="0">
                <a:solidFill>
                  <a:schemeClr val="accent4">
                    <a:lumMod val="75000"/>
                  </a:schemeClr>
                </a:solidFill>
              </a:rPr>
              <a:t>Flow in MVC</a:t>
            </a:r>
          </a:p>
          <a:p>
            <a:pPr marL="342900" indent="-342900">
              <a:buFont typeface="Wingdings"/>
              <a:buChar char="v"/>
            </a:pPr>
            <a:r>
              <a:rPr lang="en-US" sz="2400" cap="none" dirty="0">
                <a:solidFill>
                  <a:schemeClr val="accent4">
                    <a:lumMod val="75000"/>
                  </a:schemeClr>
                </a:solidFill>
              </a:rPr>
              <a:t>What is Angular</a:t>
            </a:r>
          </a:p>
          <a:p>
            <a:pPr marL="342900" indent="-342900">
              <a:buFont typeface="Wingdings"/>
              <a:buChar char="v"/>
            </a:pPr>
            <a:r>
              <a:rPr lang="en-US" sz="2400" cap="none" dirty="0">
                <a:solidFill>
                  <a:schemeClr val="accent4">
                    <a:lumMod val="75000"/>
                  </a:schemeClr>
                </a:solidFill>
              </a:rPr>
              <a:t>Overview of Angular</a:t>
            </a:r>
          </a:p>
          <a:p>
            <a:pPr marL="342900" indent="-342900">
              <a:buFont typeface="Wingdings"/>
              <a:buChar char="v"/>
            </a:pPr>
            <a:r>
              <a:rPr lang="en-US" sz="2400" cap="none" dirty="0">
                <a:solidFill>
                  <a:schemeClr val="accent4">
                    <a:lumMod val="75000"/>
                  </a:schemeClr>
                </a:solidFill>
              </a:rPr>
              <a:t>TypeScript</a:t>
            </a:r>
          </a:p>
          <a:p>
            <a:pPr marL="342900" indent="-342900">
              <a:buFont typeface="Wingdings"/>
              <a:buChar char="v"/>
            </a:pPr>
            <a:r>
              <a:rPr lang="en-US" sz="2400" cap="none" dirty="0">
                <a:solidFill>
                  <a:schemeClr val="accent4">
                    <a:lumMod val="75000"/>
                  </a:schemeClr>
                </a:solidFill>
              </a:rPr>
              <a:t>Concepts Overview</a:t>
            </a:r>
          </a:p>
          <a:p>
            <a:pPr marL="342900" indent="-342900">
              <a:buFont typeface="Wingdings"/>
              <a:buChar char="v"/>
            </a:pPr>
            <a:endParaRPr lang="en-US" sz="2400" cap="non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E25E-1E53-72E9-0984-568B0402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2D4E0-DC62-5037-09B2-0FE5C2C1D796}"/>
              </a:ext>
            </a:extLst>
          </p:cNvPr>
          <p:cNvSpPr txBox="1"/>
          <p:nvPr/>
        </p:nvSpPr>
        <p:spPr>
          <a:xfrm>
            <a:off x="5639802" y="2526631"/>
            <a:ext cx="4572000" cy="493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Spring Architecture</a:t>
            </a:r>
            <a:endParaRPr lang="en-US"/>
          </a:p>
          <a:p>
            <a:pPr marL="342900" indent="-342900"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Spring Boot overview </a:t>
            </a:r>
          </a:p>
          <a:p>
            <a:pPr marL="342900" indent="-342900"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Spring Boot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Advantages</a:t>
            </a:r>
          </a:p>
          <a:p>
            <a:pPr marL="342900" indent="-342900" algn="l"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Selenium</a:t>
            </a:r>
          </a:p>
          <a:p>
            <a:pPr marL="342900" indent="-342900"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Components of Selenium</a:t>
            </a:r>
          </a:p>
          <a:p>
            <a:pPr marL="342900" indent="-342900"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Web Driver</a:t>
            </a:r>
          </a:p>
          <a:p>
            <a:pPr marL="342900" indent="-342900">
              <a:spcBef>
                <a:spcPts val="1000"/>
              </a:spcBef>
              <a:buFont typeface="Wingdings"/>
              <a:buChar char="v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Functional Testing</a:t>
            </a:r>
          </a:p>
          <a:p>
            <a:pPr marL="342900" indent="-342900">
              <a:spcBef>
                <a:spcPts val="1000"/>
              </a:spcBef>
              <a:buFont typeface="Wingdings"/>
              <a:buChar char="v"/>
            </a:pP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Font typeface="Wingdings"/>
              <a:buChar char="v"/>
            </a:pP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Wingdings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296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Picture 1073">
            <a:extLst>
              <a:ext uri="{FF2B5EF4-FFF2-40B4-BE49-F238E27FC236}">
                <a16:creationId xmlns:a16="http://schemas.microsoft.com/office/drawing/2014/main" id="{6746EE5F-7B0D-4F1D-81B8-246D8D4D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76" name="Picture 1075">
            <a:extLst>
              <a:ext uri="{FF2B5EF4-FFF2-40B4-BE49-F238E27FC236}">
                <a16:creationId xmlns:a16="http://schemas.microsoft.com/office/drawing/2014/main" id="{47CB13AD-FE4C-4805-9D6D-5A0D35D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78" name="Oval 1077">
            <a:extLst>
              <a:ext uri="{FF2B5EF4-FFF2-40B4-BE49-F238E27FC236}">
                <a16:creationId xmlns:a16="http://schemas.microsoft.com/office/drawing/2014/main" id="{DA39934F-BA31-4EAB-8F07-B7BC0C118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80" name="Picture 1079">
            <a:extLst>
              <a:ext uri="{FF2B5EF4-FFF2-40B4-BE49-F238E27FC236}">
                <a16:creationId xmlns:a16="http://schemas.microsoft.com/office/drawing/2014/main" id="{7EADE83A-4644-48B1-8E5E-300E3A737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82" name="Picture 1081">
            <a:extLst>
              <a:ext uri="{FF2B5EF4-FFF2-40B4-BE49-F238E27FC236}">
                <a16:creationId xmlns:a16="http://schemas.microsoft.com/office/drawing/2014/main" id="{CB2EAC29-F6E1-40BF-88B2-7571EFBF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1F53C16-110D-48FF-8758-DEFA5587E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6" name="Freeform 7">
            <a:extLst>
              <a:ext uri="{FF2B5EF4-FFF2-40B4-BE49-F238E27FC236}">
                <a16:creationId xmlns:a16="http://schemas.microsoft.com/office/drawing/2014/main" id="{3A551C82-AC32-4F93-96A1-375B6C94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C2113-EB08-51D0-D9CF-BCF7DFF1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Technical Stack</a:t>
            </a:r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8E9DC5F0-71C9-4764-B02D-E53FB01A7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Freeform 5">
            <a:extLst>
              <a:ext uri="{FF2B5EF4-FFF2-40B4-BE49-F238E27FC236}">
                <a16:creationId xmlns:a16="http://schemas.microsoft.com/office/drawing/2014/main" id="{3B24F9F8-88C6-4C1D-9876-AFE7486BC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42" name="Picture 18" descr="Spring Boot">
            <a:extLst>
              <a:ext uri="{FF2B5EF4-FFF2-40B4-BE49-F238E27FC236}">
                <a16:creationId xmlns:a16="http://schemas.microsoft.com/office/drawing/2014/main" id="{8665C889-C440-3FD3-E63F-9DFB9C5FE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858" y="2548281"/>
            <a:ext cx="1952516" cy="17515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lenium (software) - Wikiversity">
            <a:extLst>
              <a:ext uri="{FF2B5EF4-FFF2-40B4-BE49-F238E27FC236}">
                <a16:creationId xmlns:a16="http://schemas.microsoft.com/office/drawing/2014/main" id="{8CCF5860-6F91-AC22-0358-46C62FDCE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9313" y="2548281"/>
            <a:ext cx="1675369" cy="17515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angular/angular: The modern web developer's platform">
            <a:extLst>
              <a:ext uri="{FF2B5EF4-FFF2-40B4-BE49-F238E27FC236}">
                <a16:creationId xmlns:a16="http://schemas.microsoft.com/office/drawing/2014/main" id="{9A76D60C-DFE3-52A5-C059-BF19D3F1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85" y="4670222"/>
            <a:ext cx="2657262" cy="13286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- Free logo icons">
            <a:extLst>
              <a:ext uri="{FF2B5EF4-FFF2-40B4-BE49-F238E27FC236}">
                <a16:creationId xmlns:a16="http://schemas.microsoft.com/office/drawing/2014/main" id="{16761AAA-7D71-CACB-0BB8-754589C2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1237" y="4458777"/>
            <a:ext cx="1751522" cy="17515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EEA3BEC-2ED1-7AFF-0EFA-9944E1D72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526" y="2548281"/>
            <a:ext cx="5114093" cy="365438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 3" charset="2"/>
              <a:buChar char=""/>
            </a:pPr>
            <a:r>
              <a:rPr lang="en-US" sz="280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sz="2800" cap="none">
                <a:solidFill>
                  <a:schemeClr val="accent4">
                    <a:lumMod val="75000"/>
                  </a:schemeClr>
                </a:solidFill>
              </a:rPr>
              <a:t>ngular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80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sz="2800" cap="none">
                <a:solidFill>
                  <a:schemeClr val="accent4">
                    <a:lumMod val="75000"/>
                  </a:schemeClr>
                </a:solidFill>
              </a:rPr>
              <a:t>pring boot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80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sz="2800" cap="none">
                <a:solidFill>
                  <a:schemeClr val="accent4">
                    <a:lumMod val="75000"/>
                  </a:schemeClr>
                </a:solidFill>
              </a:rPr>
              <a:t>elenium</a:t>
            </a:r>
          </a:p>
          <a:p>
            <a:pPr marL="342900" indent="-342900">
              <a:buFont typeface="Wingdings 3" charset="2"/>
              <a:buChar char=""/>
            </a:pPr>
            <a:r>
              <a:rPr lang="en-US" sz="2800">
                <a:solidFill>
                  <a:schemeClr val="accent4">
                    <a:lumMod val="75000"/>
                  </a:schemeClr>
                </a:solidFill>
              </a:rPr>
              <a:t>MySQL</a:t>
            </a:r>
            <a:endParaRPr lang="en-US" sz="2800" cap="none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  <a:p>
            <a:pPr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E25E-1E53-72E9-0984-568B0402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892F1-3F40-9AB8-4BE8-12C6A016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we need MVC?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FBF4F15-9FB2-3AD9-3EC9-31DD144CB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91627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A75A7DF-2F64-7EDE-0B2E-150EB866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42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1705-6C1E-BF69-AE1F-CED71C7B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Flow in MVC</a:t>
            </a:r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1DFB8526-8AB7-4A8F-D2C9-4541249B1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Model – Objects with Data</a:t>
            </a:r>
          </a:p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View – User Interface</a:t>
            </a:r>
          </a:p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Controller – Handles the user request</a:t>
            </a:r>
          </a:p>
        </p:txBody>
      </p:sp>
      <p:sp>
        <p:nvSpPr>
          <p:cNvPr id="208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52" name="Picture 4" descr="How to Model MVC Framework with UML Sequence Diagram?">
            <a:extLst>
              <a:ext uri="{FF2B5EF4-FFF2-40B4-BE49-F238E27FC236}">
                <a16:creationId xmlns:a16="http://schemas.microsoft.com/office/drawing/2014/main" id="{93E27668-FEFC-AFE6-FC00-5DFF9694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3927" y="636325"/>
            <a:ext cx="4517063" cy="5255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8" name="Rectangle 208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29D4-E855-CCD3-BFDB-A0043C11CC2C}"/>
              </a:ext>
            </a:extLst>
          </p:cNvPr>
          <p:cNvSpPr txBox="1"/>
          <p:nvPr/>
        </p:nvSpPr>
        <p:spPr>
          <a:xfrm>
            <a:off x="6090313" y="5919715"/>
            <a:ext cx="450376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 : 1.1 Flow Diagram of MVC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1F288-B4AE-F998-1FDD-25456A95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3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FC3DE-FD6D-A064-835F-B53B2F60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MVC</a:t>
            </a:r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2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074" name="Picture 2" descr="What are the Advantages of FRPs?">
            <a:extLst>
              <a:ext uri="{FF2B5EF4-FFF2-40B4-BE49-F238E27FC236}">
                <a16:creationId xmlns:a16="http://schemas.microsoft.com/office/drawing/2014/main" id="{CECCF537-37D0-CA77-E0AF-B28C8841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84" y="2638588"/>
            <a:ext cx="5451627" cy="35026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840D-31F0-9F25-EAB2-EC213187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Loosely coupled</a:t>
            </a:r>
          </a:p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 Development </a:t>
            </a:r>
          </a:p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Supports TDD (Test Driven Development)</a:t>
            </a:r>
          </a:p>
          <a:p>
            <a:r>
              <a:rPr lang="en-US" sz="24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3A067-D6A4-FC46-BC09-ECAEE7CA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8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3EA7F-6F58-A4C0-32E2-DC459A35D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/>
              <a:t>What is Angular                      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22AC-437E-B503-FAFE-E9A3B949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503" y="2648067"/>
            <a:ext cx="7153602" cy="3658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Maintained mainly by Angular Team at Google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Uses MVC Framework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Install with npm install –g @angular/cli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Freelancer, the weather channel , NETFLIX , LEGO , iStock ,YouTube, PayPal,</a:t>
            </a:r>
          </a:p>
        </p:txBody>
      </p:sp>
      <p:pic>
        <p:nvPicPr>
          <p:cNvPr id="5" name="Picture 2" descr="GitHub - angular/angular: The modern web developer's platform">
            <a:extLst>
              <a:ext uri="{FF2B5EF4-FFF2-40B4-BE49-F238E27FC236}">
                <a16:creationId xmlns:a16="http://schemas.microsoft.com/office/drawing/2014/main" id="{BB7390BE-3DD0-A9FB-397E-879C596D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872" y="3525872"/>
            <a:ext cx="3413671" cy="17068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4DEE0-7822-9F21-95CD-FDBD9BB9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BAA65-C084-B9A5-2B9A-26A05FF2DD13}"/>
              </a:ext>
            </a:extLst>
          </p:cNvPr>
          <p:cNvSpPr txBox="1"/>
          <p:nvPr/>
        </p:nvSpPr>
        <p:spPr>
          <a:xfrm>
            <a:off x="8899071" y="5891892"/>
            <a:ext cx="380999" cy="1360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F9F61-DC1D-A675-3A2D-F7D4965A1C75}"/>
              </a:ext>
            </a:extLst>
          </p:cNvPr>
          <p:cNvSpPr txBox="1"/>
          <p:nvPr/>
        </p:nvSpPr>
        <p:spPr>
          <a:xfrm>
            <a:off x="7919357" y="5769428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A9C61-4145-188B-733B-1D5FD617EFEC}"/>
              </a:ext>
            </a:extLst>
          </p:cNvPr>
          <p:cNvSpPr txBox="1"/>
          <p:nvPr/>
        </p:nvSpPr>
        <p:spPr>
          <a:xfrm>
            <a:off x="7175500" y="5895770"/>
            <a:ext cx="3460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Presented By: Hari Kiran Aluri</a:t>
            </a:r>
          </a:p>
        </p:txBody>
      </p:sp>
    </p:spTree>
    <p:extLst>
      <p:ext uri="{BB962C8B-B14F-4D97-AF65-F5344CB8AC3E}">
        <p14:creationId xmlns:p14="http://schemas.microsoft.com/office/powerpoint/2010/main" val="265813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58E5A035-23A3-4720-BB93-54574C24F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FAED0816-3202-48E9-ABED-521A7215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CABE022E-1488-4DA5-89B5-07646B3A2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27737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E3D6803B-AEC6-4CD2-86EF-E591BD2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3846"/>
            <a:ext cx="12191695" cy="1144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 5">
            <a:extLst>
              <a:ext uri="{FF2B5EF4-FFF2-40B4-BE49-F238E27FC236}">
                <a16:creationId xmlns:a16="http://schemas.microsoft.com/office/drawing/2014/main" id="{80B51C95-9EBC-4AA5-AC2C-3F053E14D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357920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D7CA2-BE14-BEA1-0209-3A347265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Browsers supports</a:t>
            </a:r>
          </a:p>
        </p:txBody>
      </p:sp>
      <p:pic>
        <p:nvPicPr>
          <p:cNvPr id="6" name="Picture Placeholder 5" descr="Table&#10;&#10;Description automatically generated">
            <a:extLst>
              <a:ext uri="{FF2B5EF4-FFF2-40B4-BE49-F238E27FC236}">
                <a16:creationId xmlns:a16="http://schemas.microsoft.com/office/drawing/2014/main" id="{ED647FD5-3535-3440-491A-4515706D8D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r="3127"/>
          <a:stretch>
            <a:fillRect/>
          </a:stretch>
        </p:blipFill>
        <p:spPr>
          <a:xfrm>
            <a:off x="1408831" y="696947"/>
            <a:ext cx="6796759" cy="2809447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63503-B565-6A8A-118F-9F254C71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5332D-C753-4198-947D-E05D10C513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08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06C7A57D3CF48B6082BEFDC9CABBA" ma:contentTypeVersion="2" ma:contentTypeDescription="Create a new document." ma:contentTypeScope="" ma:versionID="50ce69113bdcd35aa3af3f1ee3101302">
  <xsd:schema xmlns:xsd="http://www.w3.org/2001/XMLSchema" xmlns:xs="http://www.w3.org/2001/XMLSchema" xmlns:p="http://schemas.microsoft.com/office/2006/metadata/properties" xmlns:ns2="9d0009f0-f181-4a3f-812e-4a83ad271a65" targetNamespace="http://schemas.microsoft.com/office/2006/metadata/properties" ma:root="true" ma:fieldsID="7256209a0a3d4f999b9d0a10ca1f5e69" ns2:_="">
    <xsd:import namespace="9d0009f0-f181-4a3f-812e-4a83ad271a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009f0-f181-4a3f-812e-4a83ad271a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BEC8F0-4795-4FD5-8517-0C1E5F4F7658}">
  <ds:schemaRefs>
    <ds:schemaRef ds:uri="9d0009f0-f181-4a3f-812e-4a83ad271a6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5B6BD6-F9B2-4BFB-96B9-37685FD65B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83DE8C-94B5-4A19-A820-014E85AFD424}">
  <ds:schemaRefs>
    <ds:schemaRef ds:uri="9d0009f0-f181-4a3f-812e-4a83ad271a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807</Words>
  <Application>Microsoft Office PowerPoint</Application>
  <PresentationFormat>Widescreen</PresentationFormat>
  <Paragraphs>159</Paragraphs>
  <Slides>25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MARKETPLACE FOR NORTHWEST</vt:lpstr>
      <vt:lpstr>Introduction</vt:lpstr>
      <vt:lpstr>Contents to be Discussed.</vt:lpstr>
      <vt:lpstr>Technical Stack</vt:lpstr>
      <vt:lpstr>Why we need MVC?</vt:lpstr>
      <vt:lpstr>Flow in MVC</vt:lpstr>
      <vt:lpstr>MVC</vt:lpstr>
      <vt:lpstr>What is Angular                      </vt:lpstr>
      <vt:lpstr>Browsers supports</vt:lpstr>
      <vt:lpstr>PowerPoint Presentation</vt:lpstr>
      <vt:lpstr>Typescript</vt:lpstr>
      <vt:lpstr>Concepts overview</vt:lpstr>
      <vt:lpstr>Spring Architecture</vt:lpstr>
      <vt:lpstr>PowerPoint Presentation</vt:lpstr>
      <vt:lpstr>Spring Boot Overview</vt:lpstr>
      <vt:lpstr>Spring Boot Advantages</vt:lpstr>
      <vt:lpstr>               SELENIUM</vt:lpstr>
      <vt:lpstr>PowerPoint Presentation</vt:lpstr>
      <vt:lpstr>PowerPoint Presentation</vt:lpstr>
      <vt:lpstr>                               Browser DRIVer  </vt:lpstr>
      <vt:lpstr>    Functional testing using Selenese</vt:lpstr>
      <vt:lpstr>PowerPoint Presentation</vt:lpstr>
      <vt:lpstr>THANK YOU</vt:lpstr>
      <vt:lpstr>PowerPoint Presentation</vt:lpstr>
      <vt:lpstr>MARKETPLACE FOR NORTHWEST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Aluri,Hari Kiran</dc:creator>
  <cp:lastModifiedBy>Pati,Usha R</cp:lastModifiedBy>
  <cp:revision>88</cp:revision>
  <dcterms:created xsi:type="dcterms:W3CDTF">2022-09-25T16:57:29Z</dcterms:created>
  <dcterms:modified xsi:type="dcterms:W3CDTF">2022-10-01T02:31:48Z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0x010100FC006C7A57D3CF48B6082BEFDC9CABBA</vt:lpwstr>
  </property>
</Properties>
</file>